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53" r:id="rId2"/>
  </p:sldMasterIdLst>
  <p:notesMasterIdLst>
    <p:notesMasterId r:id="rId6"/>
  </p:notesMasterIdLst>
  <p:handoutMasterIdLst>
    <p:handoutMasterId r:id="rId7"/>
  </p:handoutMasterIdLst>
  <p:sldIdLst>
    <p:sldId id="3560" r:id="rId3"/>
    <p:sldId id="3561" r:id="rId4"/>
    <p:sldId id="3562" r:id="rId5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1">
          <p15:clr>
            <a:srgbClr val="A4A3A4"/>
          </p15:clr>
        </p15:guide>
        <p15:guide id="2" pos="26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im  Toscano" initials="E" lastIdx="17" clrIdx="0"/>
  <p:cmAuthor id="1" name="Richard Granger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E9B663"/>
    <a:srgbClr val="0085CA"/>
    <a:srgbClr val="D4C002"/>
    <a:srgbClr val="FFFF93"/>
    <a:srgbClr val="9CC8EB"/>
    <a:srgbClr val="FFE81D"/>
    <a:srgbClr val="002855"/>
    <a:srgbClr val="3472AD"/>
    <a:srgbClr val="E74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0" autoAdjust="0"/>
    <p:restoredTop sz="93858" autoAdjust="0"/>
  </p:normalViewPr>
  <p:slideViewPr>
    <p:cSldViewPr snapToGrid="0">
      <p:cViewPr varScale="1">
        <p:scale>
          <a:sx n="85" d="100"/>
          <a:sy n="85" d="100"/>
        </p:scale>
        <p:origin x="648" y="72"/>
      </p:cViewPr>
      <p:guideLst>
        <p:guide orient="horz" pos="3111"/>
        <p:guide pos="2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272"/>
    </p:cViewPr>
  </p:sorterViewPr>
  <p:notesViewPr>
    <p:cSldViewPr snapToGrid="0" snapToObjects="1" showGuides="1">
      <p:cViewPr varScale="1">
        <p:scale>
          <a:sx n="106" d="100"/>
          <a:sy n="106" d="100"/>
        </p:scale>
        <p:origin x="-4248" y="-112"/>
      </p:cViewPr>
      <p:guideLst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C1A3E-C664-AF48-9200-4E35C2B5F3B8}" type="datetimeFigureOut">
              <a:rPr lang="en-US" smtClean="0">
                <a:latin typeface="Verdana" panose="020B0604030504040204" pitchFamily="34" charset="0"/>
              </a:rPr>
              <a:pPr/>
              <a:t>10/14/2019</a:t>
            </a:fld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D4FE6-73D9-6947-9E5C-990A93D649AA}" type="slidenum">
              <a:rPr lang="en-US" smtClean="0">
                <a:latin typeface="Verdana" panose="020B0604030504040204" pitchFamily="34" charset="0"/>
              </a:rPr>
              <a:pPr/>
              <a:t>‹#›</a:t>
            </a:fld>
            <a:endParaRPr 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205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79A23B87-2013-4609-AE44-8CE4F80E0DEC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F3A5702B-7F4B-4297-A304-668E721D43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834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Design, </a:t>
            </a:r>
            <a:r>
              <a:rPr lang="ko-KR" altLang="en-US" baseline="0" dirty="0"/>
              <a:t>실행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관리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A5702B-7F4B-4297-A304-668E721D43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14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AAEE7A-CF3C-4F51-B9F8-B60BC44C16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295" y="2800128"/>
            <a:ext cx="3063456" cy="11178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6F28BF-2924-4577-9A17-4BDF15EAA738}"/>
              </a:ext>
            </a:extLst>
          </p:cNvPr>
          <p:cNvSpPr/>
          <p:nvPr userDrawn="1"/>
        </p:nvSpPr>
        <p:spPr>
          <a:xfrm>
            <a:off x="6045200" y="1033780"/>
            <a:ext cx="6146800" cy="56059"/>
          </a:xfrm>
          <a:prstGeom prst="rect">
            <a:avLst/>
          </a:prstGeom>
          <a:solidFill>
            <a:srgbClr val="FF6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922112-8032-4255-823E-6BC606CBAA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7888" y="1264117"/>
            <a:ext cx="5338893" cy="346249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buNone/>
              <a:defRPr lang="en-US" sz="1800" i="0" cap="all" spc="300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Calibri"/>
              </a:defRPr>
            </a:lvl1pPr>
            <a:lvl2pPr>
              <a:defRPr lang="en-US" sz="2400" dirty="0" smtClean="0">
                <a:latin typeface="+mn-lt"/>
                <a:ea typeface="+mn-ea"/>
                <a:cs typeface="+mn-cs"/>
              </a:defRPr>
            </a:lvl2pPr>
            <a:lvl3pPr>
              <a:defRPr lang="en-US" sz="2000" dirty="0" smtClean="0">
                <a:latin typeface="+mn-lt"/>
                <a:ea typeface="+mn-ea"/>
                <a:cs typeface="+mn-cs"/>
              </a:defRPr>
            </a:lvl3pPr>
            <a:lvl4pPr>
              <a:defRPr lang="en-US" sz="1800" dirty="0" smtClean="0">
                <a:latin typeface="+mn-lt"/>
                <a:ea typeface="+mn-ea"/>
                <a:cs typeface="+mn-cs"/>
              </a:defRPr>
            </a:lvl4pPr>
            <a:lvl5pPr>
              <a:defRPr lang="en-US" sz="1800" dirty="0">
                <a:latin typeface="+mn-lt"/>
                <a:ea typeface="+mn-ea"/>
                <a:cs typeface="+mn-cs"/>
              </a:defRPr>
            </a:lvl5pPr>
          </a:lstStyle>
          <a:p>
            <a:pPr marL="228600" lvl="0" indent="-228600">
              <a:lnSpc>
                <a:spcPct val="90000"/>
              </a:lnSpc>
            </a:pPr>
            <a:r>
              <a:rPr lang="en-US" dirty="0"/>
              <a:t>Edit presentation date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716DA3-D55D-4110-8795-ED38EF9E6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7888" y="1543050"/>
            <a:ext cx="5851030" cy="1516063"/>
          </a:xfrm>
        </p:spPr>
        <p:txBody>
          <a:bodyPr>
            <a:normAutofit/>
          </a:bodyPr>
          <a:lstStyle>
            <a:lvl1pPr marL="0" indent="0">
              <a:buNone/>
              <a:defRPr lang="en-US" sz="3200" b="0" i="0" baseline="0" smtClean="0">
                <a:solidFill>
                  <a:schemeClr val="bg1"/>
                </a:solidFill>
                <a:latin typeface="+mn-lt"/>
                <a:ea typeface="+mj-ea"/>
                <a:cs typeface="Calibri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5715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5021542-20A9-4B42-88B3-231C0DBCF9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7888" y="395787"/>
            <a:ext cx="5426075" cy="543739"/>
          </a:xfrm>
        </p:spPr>
        <p:txBody>
          <a:bodyPr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spc="-150" baseline="0">
                <a:solidFill>
                  <a:schemeClr val="bg1"/>
                </a:solidFill>
                <a:latin typeface="+mn-lt"/>
                <a:cs typeface="Calibri"/>
              </a:defRPr>
            </a:lvl1pPr>
            <a:lvl2pPr marL="457200" indent="0">
              <a:lnSpc>
                <a:spcPct val="9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2pPr>
            <a:lvl3pPr marL="914400" indent="0">
              <a:lnSpc>
                <a:spcPct val="9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3pPr>
            <a:lvl4pPr marL="1371600" indent="0">
              <a:lnSpc>
                <a:spcPct val="9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4pPr>
            <a:lvl5pPr marL="1828800" indent="0">
              <a:lnSpc>
                <a:spcPct val="90000"/>
              </a:lnSpc>
              <a:spcBef>
                <a:spcPts val="0"/>
              </a:spcBef>
              <a:buNone/>
              <a:defRPr sz="3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117573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Platform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8F0154-E3D4-448A-B59B-82EE878DC401}"/>
              </a:ext>
            </a:extLst>
          </p:cNvPr>
          <p:cNvSpPr/>
          <p:nvPr userDrawn="1"/>
        </p:nvSpPr>
        <p:spPr>
          <a:xfrm flipH="1">
            <a:off x="1644650" y="0"/>
            <a:ext cx="1651000" cy="6858000"/>
          </a:xfrm>
          <a:prstGeom prst="rect">
            <a:avLst/>
          </a:prstGeom>
          <a:solidFill>
            <a:srgbClr val="0085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1712264" y="139700"/>
            <a:ext cx="1526236" cy="6604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chemeClr val="bg1"/>
                </a:solidFill>
                <a:latin typeface="+mn-lt"/>
                <a:ea typeface="Calibri" charset="0"/>
                <a:cs typeface="Calibri"/>
              </a:rPr>
              <a:t>Open Platform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chemeClr val="bg1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Rapid Results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Path to AI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Scalability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47264-C4F0-41CE-B6D8-8AE167B872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245" y="3212878"/>
            <a:ext cx="1158455" cy="4227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C1C74C-7BC5-5942-BD07-3AF400E8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36" y="365760"/>
            <a:ext cx="6146382" cy="543739"/>
          </a:xfrm>
        </p:spPr>
        <p:txBody>
          <a:bodyPr/>
          <a:lstStyle>
            <a:lvl1pPr>
              <a:defRPr sz="3200">
                <a:solidFill>
                  <a:srgbClr val="0085CA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5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id Results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8F0154-E3D4-448A-B59B-82EE878DC401}"/>
              </a:ext>
            </a:extLst>
          </p:cNvPr>
          <p:cNvSpPr/>
          <p:nvPr userDrawn="1"/>
        </p:nvSpPr>
        <p:spPr>
          <a:xfrm flipH="1">
            <a:off x="1644650" y="0"/>
            <a:ext cx="1651000" cy="6858000"/>
          </a:xfrm>
          <a:prstGeom prst="rect">
            <a:avLst/>
          </a:prstGeom>
          <a:solidFill>
            <a:srgbClr val="0085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712264" y="139700"/>
            <a:ext cx="1526236" cy="6604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Open Platform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FFFFFF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FFFFFF"/>
                </a:solidFill>
                <a:latin typeface="+mn-lt"/>
                <a:ea typeface="Calibri" charset="0"/>
                <a:cs typeface="Calibri"/>
              </a:rPr>
              <a:t>Rapid Results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Path to AI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Scalability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Security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751BEC-9EB5-FA40-950F-F1F5BC69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36" y="365760"/>
            <a:ext cx="6173276" cy="543739"/>
          </a:xfrm>
        </p:spPr>
        <p:txBody>
          <a:bodyPr/>
          <a:lstStyle>
            <a:lvl1pPr>
              <a:defRPr sz="3200">
                <a:solidFill>
                  <a:srgbClr val="0085CA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848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to AI Nav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8F0154-E3D4-448A-B59B-82EE878DC401}"/>
              </a:ext>
            </a:extLst>
          </p:cNvPr>
          <p:cNvSpPr/>
          <p:nvPr userDrawn="1"/>
        </p:nvSpPr>
        <p:spPr>
          <a:xfrm flipH="1">
            <a:off x="1644650" y="0"/>
            <a:ext cx="1651000" cy="6858000"/>
          </a:xfrm>
          <a:prstGeom prst="rect">
            <a:avLst/>
          </a:prstGeom>
          <a:solidFill>
            <a:srgbClr val="0085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712264" y="139700"/>
            <a:ext cx="1526236" cy="6604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Open Platform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chemeClr val="bg1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Calibri" charset="0"/>
                <a:cs typeface="Calibri"/>
              </a:rPr>
              <a:t>Rapid</a:t>
            </a: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 Results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chemeClr val="bg1"/>
                </a:solidFill>
                <a:latin typeface="+mn-lt"/>
                <a:ea typeface="Calibri" charset="0"/>
                <a:cs typeface="Calibri"/>
              </a:rPr>
              <a:t>Path to AI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Scalability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Security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6A736C-AF1B-1042-B5D7-B7023D55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35" y="365760"/>
            <a:ext cx="6132935" cy="543739"/>
          </a:xfrm>
        </p:spPr>
        <p:txBody>
          <a:bodyPr/>
          <a:lstStyle>
            <a:lvl1pPr>
              <a:defRPr sz="3200">
                <a:solidFill>
                  <a:srgbClr val="0085CA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996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to AI Nav, Title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FA6D-4163-491D-8914-2D6C082F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36" y="365760"/>
            <a:ext cx="6173276" cy="543739"/>
          </a:xfrm>
        </p:spPr>
        <p:txBody>
          <a:bodyPr/>
          <a:lstStyle>
            <a:lvl1pPr>
              <a:defRPr sz="3200">
                <a:solidFill>
                  <a:srgbClr val="0085CA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F0154-E3D4-448A-B59B-82EE878DC401}"/>
              </a:ext>
            </a:extLst>
          </p:cNvPr>
          <p:cNvSpPr/>
          <p:nvPr userDrawn="1"/>
        </p:nvSpPr>
        <p:spPr>
          <a:xfrm flipH="1">
            <a:off x="1644650" y="0"/>
            <a:ext cx="1651000" cy="6858000"/>
          </a:xfrm>
          <a:prstGeom prst="rect">
            <a:avLst/>
          </a:prstGeom>
          <a:solidFill>
            <a:srgbClr val="0085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712264" y="139700"/>
            <a:ext cx="1526236" cy="6604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Open Platform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Rapid Results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FFFFFF"/>
                </a:solidFill>
                <a:latin typeface="+mn-lt"/>
                <a:ea typeface="Calibri" charset="0"/>
                <a:cs typeface="Calibri"/>
              </a:rPr>
              <a:t>Path to AI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Calibri" charset="0"/>
                <a:cs typeface="Calibri"/>
              </a:rPr>
              <a:t>Scalability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Security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F897B4F-598B-C945-BEAE-7FDC7BF501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2038" y="1475452"/>
            <a:ext cx="5943600" cy="415498"/>
          </a:xfrm>
        </p:spPr>
        <p:txBody>
          <a:bodyPr>
            <a:spAutoFit/>
          </a:bodyPr>
          <a:lstStyle>
            <a:lvl1pPr marL="0" indent="0">
              <a:buNone/>
              <a:defRPr sz="1800" cap="all" spc="300" baseline="0">
                <a:solidFill>
                  <a:srgbClr val="E74C2D"/>
                </a:solidFill>
                <a:latin typeface="+mn-lt"/>
                <a:ea typeface="Calibri" charset="0"/>
                <a:cs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3120AD6-9708-9945-B039-122AA0F4D9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2038" y="1863250"/>
            <a:ext cx="5943600" cy="383810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1pPr>
            <a:lvl2pPr>
              <a:defRPr sz="20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2pPr>
            <a:lvl3pPr>
              <a:defRPr sz="18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3pPr>
            <a:lvl4pPr>
              <a:defRPr sz="18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4pPr>
            <a:lvl5pPr>
              <a:defRPr sz="18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280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ability Nav, Title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FA6D-4163-491D-8914-2D6C082F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35" y="365760"/>
            <a:ext cx="6186723" cy="543739"/>
          </a:xfrm>
        </p:spPr>
        <p:txBody>
          <a:bodyPr/>
          <a:lstStyle>
            <a:lvl1pPr>
              <a:defRPr sz="3200">
                <a:solidFill>
                  <a:srgbClr val="0085CA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F0154-E3D4-448A-B59B-82EE878DC401}"/>
              </a:ext>
            </a:extLst>
          </p:cNvPr>
          <p:cNvSpPr/>
          <p:nvPr userDrawn="1"/>
        </p:nvSpPr>
        <p:spPr>
          <a:xfrm flipH="1">
            <a:off x="1644650" y="0"/>
            <a:ext cx="1651000" cy="6858000"/>
          </a:xfrm>
          <a:prstGeom prst="rect">
            <a:avLst/>
          </a:prstGeom>
          <a:solidFill>
            <a:srgbClr val="0085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712264" y="139700"/>
            <a:ext cx="1526236" cy="6604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Open Platform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Rapid Results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Path to AI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FFFFFF"/>
                </a:solidFill>
                <a:latin typeface="+mn-lt"/>
                <a:ea typeface="Calibri" charset="0"/>
                <a:cs typeface="Calibri"/>
              </a:rPr>
              <a:t>Scalability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36427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ability Nav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FA6D-4163-491D-8914-2D6C082F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36" y="365760"/>
            <a:ext cx="6200170" cy="543739"/>
          </a:xfrm>
        </p:spPr>
        <p:txBody>
          <a:bodyPr/>
          <a:lstStyle>
            <a:lvl1pPr>
              <a:defRPr sz="3200">
                <a:solidFill>
                  <a:srgbClr val="0085CA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C6B7C-F53A-4FB1-AC19-AA2E2606C6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2038" y="1475452"/>
            <a:ext cx="5943600" cy="415498"/>
          </a:xfrm>
        </p:spPr>
        <p:txBody>
          <a:bodyPr>
            <a:spAutoFit/>
          </a:bodyPr>
          <a:lstStyle>
            <a:lvl1pPr marL="0" indent="0">
              <a:buNone/>
              <a:defRPr sz="1800" cap="all" spc="300" baseline="0">
                <a:solidFill>
                  <a:srgbClr val="E74C2D"/>
                </a:solidFill>
                <a:latin typeface="+mn-lt"/>
                <a:ea typeface="Calibri" charset="0"/>
                <a:cs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D0EA5A-37D9-4B0C-8CF9-AEAD97BEF6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2038" y="1863250"/>
            <a:ext cx="5943600" cy="383810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1pPr>
            <a:lvl2pPr>
              <a:defRPr sz="20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2pPr>
            <a:lvl3pPr>
              <a:defRPr sz="18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3pPr>
            <a:lvl4pPr>
              <a:defRPr sz="18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4pPr>
            <a:lvl5pPr>
              <a:defRPr sz="18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F0154-E3D4-448A-B59B-82EE878DC401}"/>
              </a:ext>
            </a:extLst>
          </p:cNvPr>
          <p:cNvSpPr/>
          <p:nvPr userDrawn="1"/>
        </p:nvSpPr>
        <p:spPr>
          <a:xfrm flipH="1">
            <a:off x="1644650" y="0"/>
            <a:ext cx="1651000" cy="6858000"/>
          </a:xfrm>
          <a:prstGeom prst="rect">
            <a:avLst/>
          </a:prstGeom>
          <a:solidFill>
            <a:srgbClr val="0085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712264" y="139700"/>
            <a:ext cx="1526236" cy="6604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Open Platform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Rapid Results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Path to AI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chemeClr val="bg1"/>
                </a:solidFill>
                <a:latin typeface="+mn-lt"/>
                <a:ea typeface="Calibri" charset="0"/>
                <a:cs typeface="Calibri"/>
              </a:rPr>
              <a:t>Scalability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193840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, Title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ADF031-828B-4C45-B579-826B703C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36" y="365760"/>
            <a:ext cx="6173276" cy="543739"/>
          </a:xfrm>
        </p:spPr>
        <p:txBody>
          <a:bodyPr/>
          <a:lstStyle>
            <a:lvl1pPr>
              <a:defRPr sz="3200">
                <a:solidFill>
                  <a:srgbClr val="0085CA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F0154-E3D4-448A-B59B-82EE878DC401}"/>
              </a:ext>
            </a:extLst>
          </p:cNvPr>
          <p:cNvSpPr/>
          <p:nvPr userDrawn="1"/>
        </p:nvSpPr>
        <p:spPr>
          <a:xfrm flipH="1">
            <a:off x="1644650" y="0"/>
            <a:ext cx="1651000" cy="6858000"/>
          </a:xfrm>
          <a:prstGeom prst="rect">
            <a:avLst/>
          </a:prstGeom>
          <a:solidFill>
            <a:srgbClr val="0085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712264" y="139700"/>
            <a:ext cx="1526236" cy="6604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Open Platform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Rapid Results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Path to AI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Scalability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chemeClr val="bg1"/>
                </a:solidFill>
                <a:latin typeface="+mn-lt"/>
                <a:ea typeface="Calibri" charset="0"/>
                <a:cs typeface="Calibri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4187594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osystem Nav,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FA6D-4163-491D-8914-2D6C082F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736" y="365760"/>
            <a:ext cx="6173276" cy="543739"/>
          </a:xfrm>
        </p:spPr>
        <p:txBody>
          <a:bodyPr/>
          <a:lstStyle>
            <a:lvl1pPr>
              <a:defRPr sz="3200">
                <a:solidFill>
                  <a:srgbClr val="0085CA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C6B7C-F53A-4FB1-AC19-AA2E2606C6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2038" y="1485251"/>
            <a:ext cx="5943600" cy="415498"/>
          </a:xfrm>
        </p:spPr>
        <p:txBody>
          <a:bodyPr>
            <a:spAutoFit/>
          </a:bodyPr>
          <a:lstStyle>
            <a:lvl1pPr marL="0" indent="0">
              <a:buNone/>
              <a:defRPr sz="1800" cap="all" spc="300" baseline="0">
                <a:solidFill>
                  <a:srgbClr val="E74C2D"/>
                </a:solidFill>
                <a:latin typeface="+mn-lt"/>
                <a:ea typeface="Calibri" charset="0"/>
                <a:cs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D0EA5A-37D9-4B0C-8CF9-AEAD97BEF6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2038" y="1863444"/>
            <a:ext cx="5943600" cy="385155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Calibri"/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Calibri"/>
              </a:defRPr>
            </a:lvl2pPr>
            <a:lvl3pPr>
              <a:defRPr sz="18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Calibri"/>
              </a:defRPr>
            </a:lvl3pPr>
            <a:lvl4pPr>
              <a:defRPr sz="18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Calibri"/>
              </a:defRPr>
            </a:lvl4pPr>
            <a:lvl5pPr>
              <a:defRPr sz="1800">
                <a:solidFill>
                  <a:schemeClr val="bg1">
                    <a:lumMod val="50000"/>
                  </a:schemeClr>
                </a:solidFill>
                <a:latin typeface="+mn-lt"/>
                <a:ea typeface="Calibri" charset="0"/>
                <a:cs typeface="Calibri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F0154-E3D4-448A-B59B-82EE878DC401}"/>
              </a:ext>
            </a:extLst>
          </p:cNvPr>
          <p:cNvSpPr/>
          <p:nvPr userDrawn="1"/>
        </p:nvSpPr>
        <p:spPr>
          <a:xfrm flipH="1">
            <a:off x="1644650" y="0"/>
            <a:ext cx="1651000" cy="6858000"/>
          </a:xfrm>
          <a:prstGeom prst="rect">
            <a:avLst/>
          </a:prstGeom>
          <a:solidFill>
            <a:srgbClr val="0085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  <a:cs typeface="Verdana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712264" y="139700"/>
            <a:ext cx="1526236" cy="6604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Open Platform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Rapid Results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rgbClr val="9CC8EB"/>
                </a:solidFill>
                <a:latin typeface="+mn-lt"/>
                <a:ea typeface="Calibri" charset="0"/>
                <a:cs typeface="Calibri"/>
              </a:rPr>
              <a:t>Path to AI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Calibri" charset="0"/>
                <a:cs typeface="Calibri"/>
              </a:rPr>
              <a:t>Scalability</a:t>
            </a:r>
          </a:p>
          <a:p>
            <a:pPr>
              <a:lnSpc>
                <a:spcPct val="90000"/>
              </a:lnSpc>
            </a:pPr>
            <a:endParaRPr lang="en-US" sz="1900" b="1" spc="0" dirty="0">
              <a:solidFill>
                <a:srgbClr val="9CC8EB"/>
              </a:solidFill>
              <a:latin typeface="+mn-lt"/>
              <a:ea typeface="Calibri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900" b="1" spc="0" dirty="0">
                <a:solidFill>
                  <a:schemeClr val="bg1"/>
                </a:solidFill>
                <a:latin typeface="+mn-lt"/>
                <a:ea typeface="Calibri" charset="0"/>
                <a:cs typeface="Calibri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691158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B47DA7-2847-4F24-BAB1-A7913FE4BA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rgbClr val="0085CA"/>
          </a:solidFill>
        </p:spPr>
        <p:txBody>
          <a:bodyPr tIns="19202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icon to insert blue duotone picture &gt;&gt; Then right-click and send to back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29087D-9F31-4F40-BB95-212A358B05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1156" y="2930012"/>
            <a:ext cx="8451850" cy="683264"/>
          </a:xfrm>
        </p:spPr>
        <p:txBody>
          <a:bodyPr anchor="b" anchorCtr="0">
            <a:spAutoFit/>
          </a:bodyPr>
          <a:lstStyle>
            <a:lvl1pPr marL="0" indent="0">
              <a:buNone/>
              <a:defRPr sz="3200" spc="-15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Divider Title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393FC7FF-F990-48ED-A472-288239AFCA81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2391156" y="3728966"/>
            <a:ext cx="9838944" cy="118872"/>
          </a:xfrm>
          <a:solidFill>
            <a:srgbClr val="FF6900"/>
          </a:solidFill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800" b="0">
                <a:noFill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38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, Title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8B25-D67E-4012-B151-DB647641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5" y="365760"/>
            <a:ext cx="7821885" cy="543739"/>
          </a:xfrm>
        </p:spPr>
        <p:txBody>
          <a:bodyPr/>
          <a:lstStyle>
            <a:lvl1pPr>
              <a:defRPr sz="32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8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background on blu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A47264-C4F0-41CE-B6D8-8AE167B872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245" y="3212878"/>
            <a:ext cx="1158455" cy="42270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True Enterprise</a:t>
            </a:r>
            <a:r>
              <a:rPr lang="en-US" sz="1600" b="1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 RPA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581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, subtitle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F9A1-DF98-4055-BB9B-00EC5FBDA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365760"/>
            <a:ext cx="7700862" cy="543739"/>
          </a:xfrm>
        </p:spPr>
        <p:txBody>
          <a:bodyPr/>
          <a:lstStyle>
            <a:lvl1pPr>
              <a:defRPr sz="3200"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4AF10-00CD-44F6-932B-46FC00416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2832" y="1396687"/>
            <a:ext cx="5234620" cy="94156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rial"/>
              <a:buNone/>
              <a:tabLst/>
              <a:defRPr sz="2800">
                <a:solidFill>
                  <a:srgbClr val="1A5686"/>
                </a:solidFill>
                <a:latin typeface="+mn-lt"/>
                <a:ea typeface="Calibri" charset="0"/>
                <a:cs typeface="Calibri"/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Tx/>
              <a:buFont typeface="Arial"/>
              <a:buNone/>
              <a:tabLst/>
              <a:defRPr/>
            </a:pPr>
            <a:r>
              <a:rPr lang="en-US" dirty="0"/>
              <a:t>Edit Master text style</a:t>
            </a:r>
            <a:endParaRPr lang="en-US" dirty="0">
              <a:solidFill>
                <a:srgbClr val="1A5686"/>
              </a:solidFill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57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, Title, 3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8B25-D67E-4012-B151-DB647641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365760"/>
            <a:ext cx="7673968" cy="543739"/>
          </a:xfrm>
        </p:spPr>
        <p:txBody>
          <a:bodyPr/>
          <a:lstStyle>
            <a:lvl1pPr>
              <a:defRPr sz="3200"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790F6AE-3FA4-4628-B9A2-9F82F3B95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8255" y="3272589"/>
            <a:ext cx="2902439" cy="247394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03EB815-DA8A-4DE0-A668-551A9506FE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0769" y="3272589"/>
            <a:ext cx="2990849" cy="247394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4D58F2A-DB8F-4A71-B6ED-FD5A73778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032" y="3272589"/>
            <a:ext cx="2990849" cy="247394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7F7F7F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FB25544-5535-4BCF-8E90-BCB1543D3A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48255" y="2652105"/>
            <a:ext cx="2902439" cy="374461"/>
          </a:xfrm>
        </p:spPr>
        <p:txBody>
          <a:bodyPr wrap="square" numCol="1" spcCol="548640">
            <a:spAutoFit/>
          </a:bodyPr>
          <a:lstStyle>
            <a:lvl1pPr marL="0" indent="0" algn="l">
              <a:buNone/>
              <a:defRPr lang="en-US" sz="2000" spc="-150" dirty="0" smtClean="0">
                <a:solidFill>
                  <a:srgbClr val="E74C2D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pPr marL="228600" lvl="0" indent="-228600">
              <a:lnSpc>
                <a:spcPct val="90000"/>
              </a:lnSpc>
            </a:pPr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B6FD7F7-6E5D-4ADA-9B19-9A91C02362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30769" y="2652105"/>
            <a:ext cx="2990849" cy="374461"/>
          </a:xfrm>
        </p:spPr>
        <p:txBody>
          <a:bodyPr wrap="square" numCol="1" spcCol="548640">
            <a:spAutoFit/>
          </a:bodyPr>
          <a:lstStyle>
            <a:lvl1pPr marL="0" indent="0" algn="l">
              <a:buNone/>
              <a:defRPr lang="en-US" sz="2000" spc="-150" dirty="0" smtClean="0">
                <a:solidFill>
                  <a:srgbClr val="E74C2D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pPr marL="228600" lvl="0" indent="-228600">
              <a:lnSpc>
                <a:spcPct val="90000"/>
              </a:lnSpc>
            </a:pPr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128C24F-4E61-4A29-90A1-20EB3C6E5E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7032" y="2652105"/>
            <a:ext cx="2990849" cy="374461"/>
          </a:xfrm>
        </p:spPr>
        <p:txBody>
          <a:bodyPr wrap="square" numCol="1" spcCol="548640">
            <a:spAutoFit/>
          </a:bodyPr>
          <a:lstStyle>
            <a:lvl1pPr marL="0" indent="0" algn="l">
              <a:buNone/>
              <a:defRPr lang="en-US" sz="2000" spc="-150" dirty="0" smtClean="0">
                <a:solidFill>
                  <a:srgbClr val="E74C2D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pPr marL="228600" lvl="0" indent="-228600">
              <a:lnSpc>
                <a:spcPct val="90000"/>
              </a:lnSpc>
            </a:pPr>
            <a:r>
              <a:rPr lang="en-US" dirty="0"/>
              <a:t>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9562DF-1972-4308-8F98-B70250BB2425}"/>
              </a:ext>
            </a:extLst>
          </p:cNvPr>
          <p:cNvCxnSpPr>
            <a:cxnSpLocks/>
          </p:cNvCxnSpPr>
          <p:nvPr userDrawn="1"/>
        </p:nvCxnSpPr>
        <p:spPr>
          <a:xfrm flipV="1">
            <a:off x="5031958" y="1525617"/>
            <a:ext cx="0" cy="4220912"/>
          </a:xfrm>
          <a:prstGeom prst="line">
            <a:avLst/>
          </a:prstGeom>
          <a:ln w="19050" cap="rnd">
            <a:solidFill>
              <a:schemeClr val="accent2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F60C0E-BC71-4BCB-A183-5DF9E8632E8E}"/>
              </a:ext>
            </a:extLst>
          </p:cNvPr>
          <p:cNvCxnSpPr>
            <a:cxnSpLocks/>
          </p:cNvCxnSpPr>
          <p:nvPr userDrawn="1"/>
        </p:nvCxnSpPr>
        <p:spPr>
          <a:xfrm flipV="1">
            <a:off x="8224683" y="1525617"/>
            <a:ext cx="0" cy="4220912"/>
          </a:xfrm>
          <a:prstGeom prst="line">
            <a:avLst/>
          </a:prstGeom>
          <a:ln w="19050" cap="rnd">
            <a:solidFill>
              <a:schemeClr val="accent2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5320109-61B4-451D-B3EC-E622D1A1A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48704" y="1527334"/>
            <a:ext cx="2902358" cy="1041311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buNone/>
              <a:defRPr sz="3200" spc="-150">
                <a:solidFill>
                  <a:srgbClr val="E74C2D"/>
                </a:solidFill>
                <a:latin typeface="+mn-lt"/>
                <a:ea typeface="Calibri" charset="0"/>
                <a:cs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11B49AE-5E4B-4333-9196-D3DF85868A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30769" y="1527334"/>
            <a:ext cx="2990766" cy="1041311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buNone/>
              <a:defRPr sz="3200" spc="-150">
                <a:solidFill>
                  <a:srgbClr val="E74C2D"/>
                </a:solidFill>
                <a:latin typeface="+mn-lt"/>
                <a:ea typeface="Calibri" charset="0"/>
                <a:cs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821B86E-B65A-4597-8677-432C8A9352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7032" y="1527334"/>
            <a:ext cx="2990766" cy="1020792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buNone/>
              <a:defRPr sz="3200" spc="-150">
                <a:solidFill>
                  <a:srgbClr val="E74C2D"/>
                </a:solidFill>
                <a:latin typeface="+mn-lt"/>
                <a:ea typeface="Calibri" charset="0"/>
                <a:cs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269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Rope Background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48F0154-E3D4-448A-B59B-82EE878DC40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</a:endParaRPr>
          </a:p>
        </p:txBody>
      </p:sp>
      <p:pic>
        <p:nvPicPr>
          <p:cNvPr id="22" name="Picture 21" descr="rope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599" y="2336798"/>
            <a:ext cx="10657029" cy="216988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43A0C9CA-72F6-4570-BE0B-948BBD6A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201" y="365762"/>
            <a:ext cx="5390066" cy="54373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1868016" y="2527298"/>
            <a:ext cx="1970337" cy="181972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  <a:cs typeface="Calibri"/>
              </a:rPr>
              <a:t>Open Platform</a:t>
            </a:r>
          </a:p>
          <a:p>
            <a:pPr>
              <a:lnSpc>
                <a:spcPct val="80000"/>
              </a:lnSpc>
            </a:pPr>
            <a:endParaRPr lang="en-US" sz="16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  <a:cs typeface="Calibri"/>
              </a:rPr>
              <a:t>Rapid Results</a:t>
            </a:r>
          </a:p>
          <a:p>
            <a:pPr>
              <a:lnSpc>
                <a:spcPct val="80000"/>
              </a:lnSpc>
            </a:pPr>
            <a:endParaRPr lang="en-US" sz="16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  <a:cs typeface="Calibri"/>
              </a:rPr>
              <a:t>Path to AI</a:t>
            </a:r>
          </a:p>
          <a:p>
            <a:pPr>
              <a:lnSpc>
                <a:spcPct val="80000"/>
              </a:lnSpc>
            </a:pPr>
            <a:endParaRPr lang="en-US" sz="16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  <a:cs typeface="Calibri"/>
              </a:rPr>
              <a:t>Scalability</a:t>
            </a:r>
          </a:p>
          <a:p>
            <a:pPr>
              <a:lnSpc>
                <a:spcPct val="80000"/>
              </a:lnSpc>
            </a:pPr>
            <a:endParaRPr lang="en-US" sz="1600" b="1" dirty="0">
              <a:solidFill>
                <a:schemeClr val="bg1"/>
              </a:solidFill>
              <a:latin typeface="+mn-lt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  <a:cs typeface="Calibri"/>
              </a:rPr>
              <a:t>Security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08116" y="1657042"/>
            <a:ext cx="0" cy="462417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845485" y="1657042"/>
            <a:ext cx="0" cy="462417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482854" y="1657042"/>
            <a:ext cx="0" cy="462417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0120223" y="1657042"/>
            <a:ext cx="0" cy="462417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757590" y="1657042"/>
            <a:ext cx="0" cy="462417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652116" y="1657042"/>
            <a:ext cx="0" cy="462417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AA47264-C4F0-41CE-B6D8-8AE167B872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245" y="3212878"/>
            <a:ext cx="1158455" cy="422708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True Enterprise</a:t>
            </a:r>
            <a:r>
              <a:rPr lang="en-US" sz="1600" b="1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 RPA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6297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495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3A7F3A-8594-48EA-BB0A-468262522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8256" y="365760"/>
            <a:ext cx="7824787" cy="605308"/>
          </a:xfr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Calibri"/>
              </a:defRPr>
            </a:lvl1pPr>
            <a:lvl2pPr marL="457200" indent="0">
              <a:buNone/>
              <a:defRPr sz="280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B4841C-B40A-534E-ACFB-3836887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2832" y="1396687"/>
            <a:ext cx="5234620" cy="94156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rgbClr val="CEE3ED"/>
                </a:solidFill>
                <a:latin typeface="+mn-lt"/>
                <a:ea typeface="Calibri" charset="0"/>
                <a:cs typeface="Calibri"/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2057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C7683-A6A1-453F-BE09-5039F05F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75F4C5-4AB6-47A6-A3B1-1D4A19120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62460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48B1641E-6A11-47B7-9000-C2AB1BE766C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4496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7B8F2B2-421E-437C-A4B1-7BE05A28E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62460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48B1641E-6A11-47B7-9000-C2AB1BE766C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1471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3A7F3A-8594-48EA-BB0A-468262522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4390" y="886608"/>
            <a:ext cx="7824787" cy="605308"/>
          </a:xfr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4BED1-7F4F-42C1-B627-86A72B1AB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4389" y="1860884"/>
            <a:ext cx="9480515" cy="4668253"/>
          </a:xfrm>
        </p:spPr>
        <p:txBody>
          <a:bodyPr>
            <a:normAutofit/>
          </a:bodyPr>
          <a:lstStyle>
            <a:lvl1pPr algn="just"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9246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3A7F3A-8594-48EA-BB0A-468262522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4390" y="246528"/>
            <a:ext cx="7824787" cy="605308"/>
          </a:xfr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0262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3A7F3A-8594-48EA-BB0A-468262522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4390" y="886610"/>
            <a:ext cx="7824787" cy="589264"/>
          </a:xfr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E356AC3-0E6E-439F-8B4D-BCD5BF6AD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4389" y="2277979"/>
            <a:ext cx="9464224" cy="4283242"/>
          </a:xfrm>
        </p:spPr>
        <p:txBody>
          <a:bodyPr>
            <a:normAutofit/>
          </a:bodyPr>
          <a:lstStyle>
            <a:lvl1pPr algn="just">
              <a:defRPr lang="en-US" sz="2000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 lang="en-US" sz="2400" kern="1200" dirty="0" smtClean="0">
                <a:solidFill>
                  <a:schemeClr val="bg1"/>
                </a:solidFill>
                <a:latin typeface="Poppins" panose="02000000000000000000" pitchFamily="2" charset="0"/>
                <a:ea typeface="+mn-ea"/>
                <a:cs typeface="Poppins" panose="02000000000000000000" pitchFamily="2" charset="0"/>
              </a:defRPr>
            </a:lvl2pPr>
            <a:lvl3pPr>
              <a:defRPr lang="en-US" sz="2400" kern="1200" dirty="0" smtClean="0">
                <a:solidFill>
                  <a:schemeClr val="bg1"/>
                </a:solidFill>
                <a:latin typeface="Poppins" panose="02000000000000000000" pitchFamily="2" charset="0"/>
                <a:ea typeface="+mn-ea"/>
                <a:cs typeface="Poppins" panose="02000000000000000000" pitchFamily="2" charset="0"/>
              </a:defRPr>
            </a:lvl3pPr>
            <a:lvl4pPr>
              <a:defRPr lang="en-US" sz="2400" kern="1200" dirty="0" smtClean="0">
                <a:solidFill>
                  <a:schemeClr val="bg1"/>
                </a:solidFill>
                <a:latin typeface="Poppins" panose="02000000000000000000" pitchFamily="2" charset="0"/>
                <a:ea typeface="+mn-ea"/>
                <a:cs typeface="Poppins" panose="02000000000000000000" pitchFamily="2" charset="0"/>
              </a:defRPr>
            </a:lvl4pPr>
            <a:lvl5pPr>
              <a:defRPr lang="ro-RO" sz="2400" kern="1200" dirty="0" smtClean="0">
                <a:solidFill>
                  <a:schemeClr val="bg1"/>
                </a:solidFill>
                <a:latin typeface="Poppins" panose="02000000000000000000" pitchFamily="2" charset="0"/>
                <a:ea typeface="+mn-ea"/>
                <a:cs typeface="Poppins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B8E4FC-F7B8-4164-8257-BFF9563815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4389" y="1620003"/>
            <a:ext cx="7824788" cy="321091"/>
          </a:xfrm>
        </p:spPr>
        <p:txBody>
          <a:bodyPr/>
          <a:lstStyle>
            <a:lvl1pPr>
              <a:defRPr lang="en-US" sz="2000" b="1" kern="1200" dirty="0" smtClean="0">
                <a:solidFill>
                  <a:srgbClr val="2F397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677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 Platform, Title, Content">
    <p:bg>
      <p:bgPr>
        <a:solidFill>
          <a:srgbClr val="0085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A47264-C4F0-41CE-B6D8-8AE167B872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245" y="3212878"/>
            <a:ext cx="1158455" cy="422708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B7ADCEB-20EA-3648-9F57-22091140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365760"/>
            <a:ext cx="7727756" cy="5355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121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3A7F3A-8594-48EA-BB0A-468262522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4390" y="269390"/>
            <a:ext cx="7824787" cy="589264"/>
          </a:xfr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E356AC3-0E6E-439F-8B4D-BCD5BF6AD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4389" y="1565910"/>
            <a:ext cx="9464224" cy="4995311"/>
          </a:xfrm>
        </p:spPr>
        <p:txBody>
          <a:bodyPr>
            <a:normAutofit/>
          </a:bodyPr>
          <a:lstStyle>
            <a:lvl1pPr algn="just">
              <a:defRPr lang="en-US" sz="2000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 lang="en-US" sz="2400" kern="1200" dirty="0" smtClean="0">
                <a:solidFill>
                  <a:schemeClr val="bg1"/>
                </a:solidFill>
                <a:latin typeface="Poppins" panose="02000000000000000000" pitchFamily="2" charset="0"/>
                <a:ea typeface="+mn-ea"/>
                <a:cs typeface="Poppins" panose="02000000000000000000" pitchFamily="2" charset="0"/>
              </a:defRPr>
            </a:lvl2pPr>
            <a:lvl3pPr>
              <a:defRPr lang="en-US" sz="2400" kern="1200" dirty="0" smtClean="0">
                <a:solidFill>
                  <a:schemeClr val="bg1"/>
                </a:solidFill>
                <a:latin typeface="Poppins" panose="02000000000000000000" pitchFamily="2" charset="0"/>
                <a:ea typeface="+mn-ea"/>
                <a:cs typeface="Poppins" panose="02000000000000000000" pitchFamily="2" charset="0"/>
              </a:defRPr>
            </a:lvl3pPr>
            <a:lvl4pPr>
              <a:defRPr lang="en-US" sz="2400" kern="1200" dirty="0" smtClean="0">
                <a:solidFill>
                  <a:schemeClr val="bg1"/>
                </a:solidFill>
                <a:latin typeface="Poppins" panose="02000000000000000000" pitchFamily="2" charset="0"/>
                <a:ea typeface="+mn-ea"/>
                <a:cs typeface="Poppins" panose="02000000000000000000" pitchFamily="2" charset="0"/>
              </a:defRPr>
            </a:lvl4pPr>
            <a:lvl5pPr>
              <a:defRPr lang="ro-RO" sz="2400" kern="1200" dirty="0" smtClean="0">
                <a:solidFill>
                  <a:schemeClr val="bg1"/>
                </a:solidFill>
                <a:latin typeface="Poppins" panose="02000000000000000000" pitchFamily="2" charset="0"/>
                <a:ea typeface="+mn-ea"/>
                <a:cs typeface="Poppins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B8E4FC-F7B8-4164-8257-BFF9563815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4389" y="1002783"/>
            <a:ext cx="7824788" cy="321091"/>
          </a:xfrm>
        </p:spPr>
        <p:txBody>
          <a:bodyPr/>
          <a:lstStyle>
            <a:lvl1pPr>
              <a:defRPr lang="en-US" sz="2000" b="1" kern="1200" dirty="0" smtClean="0">
                <a:solidFill>
                  <a:srgbClr val="2F397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8902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3A7F3A-8594-48EA-BB0A-468262522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4390" y="269390"/>
            <a:ext cx="7824787" cy="589264"/>
          </a:xfr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B8E4FC-F7B8-4164-8257-BFF9563815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4389" y="1002783"/>
            <a:ext cx="7824788" cy="321091"/>
          </a:xfrm>
        </p:spPr>
        <p:txBody>
          <a:bodyPr/>
          <a:lstStyle>
            <a:lvl1pPr>
              <a:defRPr lang="en-US" sz="2000" b="1" kern="1200" dirty="0" smtClean="0">
                <a:solidFill>
                  <a:srgbClr val="2F397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9071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9BD9A9-9A39-44D3-93E2-CC37FA65F016}"/>
              </a:ext>
            </a:extLst>
          </p:cNvPr>
          <p:cNvCxnSpPr>
            <a:cxnSpLocks/>
          </p:cNvCxnSpPr>
          <p:nvPr userDrawn="1"/>
        </p:nvCxnSpPr>
        <p:spPr>
          <a:xfrm>
            <a:off x="7026442" y="2141623"/>
            <a:ext cx="0" cy="4355430"/>
          </a:xfrm>
          <a:prstGeom prst="line">
            <a:avLst/>
          </a:prstGeom>
          <a:ln>
            <a:solidFill>
              <a:srgbClr val="CFDAE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80A1AE3-644F-47B8-B102-B3B94CC16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4390" y="873879"/>
            <a:ext cx="7824787" cy="730331"/>
          </a:xfr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A015AE-DED0-4AA8-AB12-210481CB2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4105" y="2253917"/>
            <a:ext cx="4146432" cy="344904"/>
          </a:xfrm>
        </p:spPr>
        <p:txBody>
          <a:bodyPr>
            <a:normAutofit/>
          </a:bodyPr>
          <a:lstStyle>
            <a:lvl1pPr>
              <a:defRPr lang="en-US" sz="2000" b="1" kern="1200" dirty="0" smtClean="0">
                <a:solidFill>
                  <a:srgbClr val="2F397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E8D99CE-95C8-4ADA-9B4D-4FC4DED05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12063" y="2253917"/>
            <a:ext cx="4122737" cy="344904"/>
          </a:xfrm>
        </p:spPr>
        <p:txBody>
          <a:bodyPr>
            <a:normAutofit/>
          </a:bodyPr>
          <a:lstStyle>
            <a:lvl1pPr>
              <a:defRPr lang="en-US" sz="2000" b="1" kern="1200" dirty="0" smtClean="0">
                <a:solidFill>
                  <a:srgbClr val="2F397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3B7CD2E-0B7B-482F-8567-58E728B93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7800" y="2871537"/>
            <a:ext cx="4122737" cy="3625516"/>
          </a:xfrm>
        </p:spPr>
        <p:txBody>
          <a:bodyPr>
            <a:normAutofit/>
          </a:bodyPr>
          <a:lstStyle>
            <a:lvl1pPr algn="just"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1A9220A-FA02-402D-AD3C-7BA8B7CD05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12062" y="2871537"/>
            <a:ext cx="4122737" cy="3625516"/>
          </a:xfrm>
        </p:spPr>
        <p:txBody>
          <a:bodyPr>
            <a:normAutofit/>
          </a:bodyPr>
          <a:lstStyle>
            <a:lvl1pPr algn="just"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70598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3A7F3A-8594-48EA-BB0A-468262522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4390" y="269388"/>
            <a:ext cx="7824787" cy="605308"/>
          </a:xfr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87077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3A7F3A-8594-48EA-BB0A-468262522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4390" y="269390"/>
            <a:ext cx="7824787" cy="589264"/>
          </a:xfr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E74C2D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rgbClr val="E74C2D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B8E4FC-F7B8-4164-8257-BFF9563815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4389" y="1002783"/>
            <a:ext cx="7824788" cy="321091"/>
          </a:xfrm>
        </p:spPr>
        <p:txBody>
          <a:bodyPr/>
          <a:lstStyle>
            <a:lvl1pPr>
              <a:defRPr lang="en-US" sz="2000" b="1" kern="1200" dirty="0" smtClean="0">
                <a:solidFill>
                  <a:srgbClr val="2F397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5732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3A7F3A-8594-48EA-BB0A-4682625225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4390" y="269390"/>
            <a:ext cx="7824787" cy="589264"/>
          </a:xfr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ro-RO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B8E4FC-F7B8-4164-8257-BFF9563815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4389" y="957063"/>
            <a:ext cx="7824788" cy="321091"/>
          </a:xfrm>
        </p:spPr>
        <p:txBody>
          <a:bodyPr/>
          <a:lstStyle>
            <a:lvl1pPr>
              <a:defRPr lang="en-US" sz="2000" b="1" kern="1200" dirty="0" smtClean="0">
                <a:solidFill>
                  <a:srgbClr val="2F397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8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 Oran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162" y="-1"/>
            <a:ext cx="10575701" cy="68686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CE4402-6FCA-452D-A2D6-934E96572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5" y="365760"/>
            <a:ext cx="7687415" cy="54373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n-lt"/>
                <a:ea typeface="Calibri" charset="0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True Enterprise</a:t>
            </a:r>
            <a:r>
              <a:rPr lang="en-US" sz="1600" b="1" baseline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 RPA</a:t>
            </a:r>
            <a:endParaRPr 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cs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 Oran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0"/>
          <a:stretch/>
        </p:blipFill>
        <p:spPr>
          <a:xfrm>
            <a:off x="1632921" y="0"/>
            <a:ext cx="10568925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CE4402-6FCA-452D-A2D6-934E96572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365760"/>
            <a:ext cx="5550408" cy="53553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+mn-lt"/>
                <a:ea typeface="Calibri" charset="0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rgbClr val="BFE6F7"/>
                </a:solidFill>
                <a:latin typeface="Arial"/>
                <a:cs typeface="Arial"/>
              </a:rPr>
              <a:t>True Enterprise</a:t>
            </a:r>
            <a:r>
              <a:rPr lang="en-US" sz="1400" b="1" baseline="0" dirty="0">
                <a:solidFill>
                  <a:srgbClr val="BFE6F7"/>
                </a:solidFill>
                <a:latin typeface="Arial"/>
                <a:cs typeface="Arial"/>
              </a:rPr>
              <a:t> RPA</a:t>
            </a:r>
            <a:endParaRPr lang="en-US" sz="1400" b="1" dirty="0">
              <a:solidFill>
                <a:srgbClr val="BFE6F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0851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162" y="-1"/>
            <a:ext cx="10575701" cy="68686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EC1D73-256F-40DC-8B3C-DFB8180272D4}"/>
              </a:ext>
            </a:extLst>
          </p:cNvPr>
          <p:cNvSpPr txBox="1">
            <a:spLocks/>
          </p:cNvSpPr>
          <p:nvPr userDrawn="1"/>
        </p:nvSpPr>
        <p:spPr>
          <a:xfrm>
            <a:off x="2309164" y="744198"/>
            <a:ext cx="827736" cy="8001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b="1" i="0" spc="0" dirty="0">
                <a:solidFill>
                  <a:srgbClr val="F09480"/>
                </a:solidFill>
                <a:latin typeface="Calibri"/>
                <a:cs typeface="Calibri"/>
              </a:rPr>
              <a:t>“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8DA2C2-0824-439B-91AE-0B1B1FDA6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3150" y="1417921"/>
            <a:ext cx="4401872" cy="523220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 spc="0">
                <a:solidFill>
                  <a:schemeClr val="bg1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Enter customer quote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EC1D73-256F-40DC-8B3C-DFB8180272D4}"/>
              </a:ext>
            </a:extLst>
          </p:cNvPr>
          <p:cNvSpPr txBox="1">
            <a:spLocks/>
          </p:cNvSpPr>
          <p:nvPr userDrawn="1"/>
        </p:nvSpPr>
        <p:spPr>
          <a:xfrm>
            <a:off x="6898340" y="744198"/>
            <a:ext cx="827736" cy="8001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b="1" i="0" spc="0" dirty="0">
                <a:solidFill>
                  <a:srgbClr val="F09480"/>
                </a:solidFill>
                <a:latin typeface="Calibri"/>
                <a:cs typeface="Calibri"/>
              </a:rPr>
              <a:t>“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D8DA2C2-0824-439B-91AE-0B1B1FDA66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5773" y="1417921"/>
            <a:ext cx="4401872" cy="523220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 spc="0">
                <a:solidFill>
                  <a:schemeClr val="bg1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Enter customer quote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55E03E8-6821-014C-A247-D687E33C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3150" y="5782236"/>
            <a:ext cx="4401872" cy="646331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/>
              </a:defRPr>
            </a:lvl1pPr>
          </a:lstStyle>
          <a:p>
            <a:pPr lvl="0"/>
            <a:r>
              <a:rPr lang="en-US" dirty="0"/>
              <a:t>Customer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3F72305-3C19-5944-9EDD-230FC4D6D0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9220" y="5782236"/>
            <a:ext cx="4401872" cy="646331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/>
              </a:defRPr>
            </a:lvl1pPr>
          </a:lstStyle>
          <a:p>
            <a:pPr lvl="0"/>
            <a:r>
              <a:rPr lang="en-US" dirty="0"/>
              <a:t>Customer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i="0" spc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True Enterprise</a:t>
            </a:r>
            <a:r>
              <a:rPr lang="en-US" sz="1600" b="1" i="0" spc="0" baseline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 RPA</a:t>
            </a:r>
            <a:endParaRPr lang="en-US" sz="1600" b="1" i="0" spc="0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cs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ua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0"/>
          <a:stretch/>
        </p:blipFill>
        <p:spPr>
          <a:xfrm>
            <a:off x="1632921" y="0"/>
            <a:ext cx="1056892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EC1D73-256F-40DC-8B3C-DFB8180272D4}"/>
              </a:ext>
            </a:extLst>
          </p:cNvPr>
          <p:cNvSpPr txBox="1">
            <a:spLocks/>
          </p:cNvSpPr>
          <p:nvPr userDrawn="1"/>
        </p:nvSpPr>
        <p:spPr>
          <a:xfrm>
            <a:off x="2309164" y="744198"/>
            <a:ext cx="827736" cy="8001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b="1" i="0" spc="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8DA2C2-0824-439B-91AE-0B1B1FDA6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3150" y="1417921"/>
            <a:ext cx="4401872" cy="50597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 spc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lvl="0"/>
            <a:r>
              <a:rPr lang="en-US" dirty="0"/>
              <a:t>Enter customer quote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EC1D73-256F-40DC-8B3C-DFB8180272D4}"/>
              </a:ext>
            </a:extLst>
          </p:cNvPr>
          <p:cNvSpPr txBox="1">
            <a:spLocks/>
          </p:cNvSpPr>
          <p:nvPr userDrawn="1"/>
        </p:nvSpPr>
        <p:spPr>
          <a:xfrm>
            <a:off x="6898340" y="744198"/>
            <a:ext cx="827736" cy="8001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b="1" i="0" spc="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D8DA2C2-0824-439B-91AE-0B1B1FDA66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5773" y="1417921"/>
            <a:ext cx="4401872" cy="50597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 spc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lvl="0"/>
            <a:r>
              <a:rPr lang="en-US" dirty="0"/>
              <a:t>Enter customer quote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55E03E8-6821-014C-A247-D687E33C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3150" y="5782236"/>
            <a:ext cx="4401872" cy="646331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Arial"/>
              </a:defRPr>
            </a:lvl1pPr>
          </a:lstStyle>
          <a:p>
            <a:pPr lvl="0"/>
            <a:r>
              <a:rPr lang="en-US" dirty="0"/>
              <a:t>Customer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3F72305-3C19-5944-9EDD-230FC4D6D0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9220" y="5782236"/>
            <a:ext cx="4401872" cy="646331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Arial"/>
              </a:defRPr>
            </a:lvl1pPr>
          </a:lstStyle>
          <a:p>
            <a:pPr lvl="0"/>
            <a:r>
              <a:rPr lang="en-US" dirty="0"/>
              <a:t>Customer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i="0" spc="0" dirty="0">
                <a:solidFill>
                  <a:srgbClr val="BFE6F7"/>
                </a:solidFill>
                <a:latin typeface="Arial"/>
                <a:cs typeface="Arial"/>
              </a:rPr>
              <a:t>True Enterprise</a:t>
            </a:r>
            <a:r>
              <a:rPr lang="en-US" sz="1400" b="1" i="0" spc="0" baseline="0" dirty="0">
                <a:solidFill>
                  <a:srgbClr val="BFE6F7"/>
                </a:solidFill>
                <a:latin typeface="Arial"/>
                <a:cs typeface="Arial"/>
              </a:rPr>
              <a:t> RPA</a:t>
            </a:r>
            <a:endParaRPr lang="en-US" sz="1400" b="1" i="0" spc="0" dirty="0">
              <a:solidFill>
                <a:srgbClr val="BFE6F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79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162" y="-1"/>
            <a:ext cx="10575701" cy="686867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8DA2C2-0824-439B-91AE-0B1B1FDA6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3150" y="1416002"/>
            <a:ext cx="9759950" cy="52322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 spc="0">
                <a:solidFill>
                  <a:schemeClr val="bg1"/>
                </a:solidFill>
                <a:latin typeface="+mn-lt"/>
                <a:cs typeface="Calibri"/>
              </a:defRPr>
            </a:lvl1pPr>
          </a:lstStyle>
          <a:p>
            <a:pPr lvl="0"/>
            <a:r>
              <a:rPr lang="en-US" dirty="0"/>
              <a:t>Enter customer quote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14A207A-4376-46F7-B168-062581EBB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3150" y="5102651"/>
            <a:ext cx="9759950" cy="747897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sz="1800" b="1" i="0" cap="none" spc="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Calibri"/>
              </a:defRPr>
            </a:lvl1pPr>
          </a:lstStyle>
          <a:p>
            <a:pPr lvl="0"/>
            <a:r>
              <a:rPr lang="en-US" dirty="0"/>
              <a:t>Customer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True Enterprise</a:t>
            </a:r>
            <a:r>
              <a:rPr lang="en-US" sz="1600" b="1" baseline="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Calibri"/>
              </a:rPr>
              <a:t> RPA</a:t>
            </a:r>
            <a:endParaRPr lang="en-US" sz="1600" b="1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EC1D73-256F-40DC-8B3C-DFB8180272D4}"/>
              </a:ext>
            </a:extLst>
          </p:cNvPr>
          <p:cNvSpPr txBox="1">
            <a:spLocks/>
          </p:cNvSpPr>
          <p:nvPr userDrawn="1"/>
        </p:nvSpPr>
        <p:spPr>
          <a:xfrm>
            <a:off x="2309164" y="744198"/>
            <a:ext cx="827736" cy="8001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b="1" i="0" spc="0" dirty="0">
                <a:solidFill>
                  <a:srgbClr val="F09480"/>
                </a:solidFill>
                <a:latin typeface="Calibri"/>
                <a:cs typeface="Calibri"/>
              </a:rPr>
              <a:t>“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0"/>
          <a:stretch/>
        </p:blipFill>
        <p:spPr>
          <a:xfrm>
            <a:off x="1632921" y="0"/>
            <a:ext cx="10568925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8DA2C2-0824-439B-91AE-0B1B1FDA6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3150" y="1416002"/>
            <a:ext cx="9759950" cy="50597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 spc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lvl="0"/>
            <a:r>
              <a:rPr lang="en-US" dirty="0"/>
              <a:t>Enter customer quote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14A207A-4376-46F7-B168-062581EBB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43150" y="5102651"/>
            <a:ext cx="9759950" cy="734945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sz="1800" b="1" i="0" cap="none" spc="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Arial"/>
              </a:defRPr>
            </a:lvl1pPr>
          </a:lstStyle>
          <a:p>
            <a:pPr lvl="0"/>
            <a:r>
              <a:rPr lang="en-US" dirty="0"/>
              <a:t>Customer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rgbClr val="BFE6F7"/>
                </a:solidFill>
                <a:latin typeface="Arial"/>
                <a:cs typeface="Arial"/>
              </a:rPr>
              <a:t>True Enterprise</a:t>
            </a:r>
            <a:r>
              <a:rPr lang="en-US" sz="1400" b="1" baseline="0" dirty="0">
                <a:solidFill>
                  <a:srgbClr val="BFE6F7"/>
                </a:solidFill>
                <a:latin typeface="Arial"/>
                <a:cs typeface="Arial"/>
              </a:rPr>
              <a:t> RPA</a:t>
            </a:r>
            <a:endParaRPr lang="en-US" sz="1400" b="1" dirty="0">
              <a:solidFill>
                <a:srgbClr val="BFE6F7"/>
              </a:solidFill>
              <a:latin typeface="Arial"/>
              <a:cs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EC1D73-256F-40DC-8B3C-DFB8180272D4}"/>
              </a:ext>
            </a:extLst>
          </p:cNvPr>
          <p:cNvSpPr txBox="1">
            <a:spLocks/>
          </p:cNvSpPr>
          <p:nvPr userDrawn="1"/>
        </p:nvSpPr>
        <p:spPr>
          <a:xfrm>
            <a:off x="2309164" y="744198"/>
            <a:ext cx="827736" cy="8001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b="1" i="0" spc="0" dirty="0">
                <a:solidFill>
                  <a:srgbClr val="BFE6F7"/>
                </a:solidFill>
                <a:latin typeface="+mn-lt"/>
                <a:cs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5226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45478" cy="6872386"/>
          </a:xfrm>
          <a:prstGeom prst="rect">
            <a:avLst/>
          </a:prstGeom>
          <a:solidFill>
            <a:srgbClr val="002855"/>
          </a:solidFill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86B1A94-9977-4C74-9D27-3D8A68EFAF8D}"/>
              </a:ext>
            </a:extLst>
          </p:cNvPr>
          <p:cNvSpPr txBox="1">
            <a:spLocks/>
          </p:cNvSpPr>
          <p:nvPr/>
        </p:nvSpPr>
        <p:spPr>
          <a:xfrm>
            <a:off x="11215464" y="6187311"/>
            <a:ext cx="647753" cy="28534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290D8D-6BA0-418D-AFED-C65293F70DA0}" type="slidenum">
              <a:rPr lang="en-US" sz="1200" b="1" i="0" smtClean="0">
                <a:solidFill>
                  <a:schemeClr val="bg2">
                    <a:lumMod val="25000"/>
                  </a:schemeClr>
                </a:solidFill>
                <a:latin typeface="Calibri"/>
                <a:ea typeface="Verdana" panose="020B0604020202020204" pitchFamily="34" charset="-128"/>
                <a:cs typeface="Calibri"/>
              </a:rPr>
              <a:pPr algn="r"/>
              <a:t>‹#›</a:t>
            </a:fld>
            <a:endParaRPr lang="en-US" sz="1200" b="1" i="0" dirty="0">
              <a:solidFill>
                <a:schemeClr val="bg2">
                  <a:lumMod val="25000"/>
                </a:schemeClr>
              </a:solidFill>
              <a:latin typeface="Calibri"/>
              <a:ea typeface="Verdana" panose="020B0604020202020204" pitchFamily="34" charset="-128"/>
              <a:cs typeface="Calibri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1992580" y="2468880"/>
            <a:ext cx="8478570" cy="3441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77973" y="281776"/>
            <a:ext cx="3252617" cy="306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Calibri"/>
              </a:rPr>
              <a:t>True Enterprise</a:t>
            </a:r>
            <a:r>
              <a:rPr lang="en-US" sz="1600" b="1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Calibri"/>
              </a:rPr>
              <a:t> RPA</a:t>
            </a:r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90F5A-826B-415D-981C-1FF1E8E8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365760"/>
            <a:ext cx="5550408" cy="5437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47264-C4F0-41CE-B6D8-8AE167B87229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245" y="3212878"/>
            <a:ext cx="1158455" cy="4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8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739" r:id="rId2"/>
    <p:sldLayoutId id="2147483840" r:id="rId3"/>
    <p:sldLayoutId id="2147483810" r:id="rId4"/>
    <p:sldLayoutId id="2147483846" r:id="rId5"/>
    <p:sldLayoutId id="2147483812" r:id="rId6"/>
    <p:sldLayoutId id="2147483847" r:id="rId7"/>
    <p:sldLayoutId id="2147483811" r:id="rId8"/>
    <p:sldLayoutId id="2147483848" r:id="rId9"/>
    <p:sldLayoutId id="2147483731" r:id="rId10"/>
    <p:sldLayoutId id="2147483743" r:id="rId11"/>
    <p:sldLayoutId id="2147483744" r:id="rId12"/>
    <p:sldLayoutId id="2147483745" r:id="rId13"/>
    <p:sldLayoutId id="2147483747" r:id="rId14"/>
    <p:sldLayoutId id="2147483746" r:id="rId15"/>
    <p:sldLayoutId id="2147483749" r:id="rId16"/>
    <p:sldLayoutId id="2147483748" r:id="rId17"/>
    <p:sldLayoutId id="2147483740" r:id="rId18"/>
    <p:sldLayoutId id="2147483751" r:id="rId19"/>
    <p:sldLayoutId id="2147483753" r:id="rId20"/>
    <p:sldLayoutId id="2147483752" r:id="rId21"/>
    <p:sldLayoutId id="2147483755" r:id="rId22"/>
    <p:sldLayoutId id="2147483841" r:id="rId23"/>
    <p:sldLayoutId id="2147483849" r:id="rId24"/>
    <p:sldLayoutId id="2147483851" r:id="rId25"/>
    <p:sldLayoutId id="2147483852" r:id="rId2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rgbClr val="0085CA"/>
          </a:solidFill>
          <a:latin typeface="+mn-lt"/>
          <a:ea typeface="Verdana" panose="020B0604030504040204" pitchFamily="34" charset="0"/>
          <a:cs typeface="Calibri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/>
        <a:buChar char="•"/>
        <a:defRPr sz="2000" b="0" kern="1200">
          <a:solidFill>
            <a:schemeClr val="bg1">
              <a:lumMod val="50000"/>
            </a:schemeClr>
          </a:solidFill>
          <a:latin typeface="+mn-lt"/>
          <a:ea typeface="Verdana" panose="020B0604030504040204" pitchFamily="34" charset="0"/>
          <a:cs typeface="Calibri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/>
        <a:buChar char="•"/>
        <a:defRPr sz="2000" b="0" kern="1200">
          <a:solidFill>
            <a:schemeClr val="bg1">
              <a:lumMod val="50000"/>
            </a:schemeClr>
          </a:solidFill>
          <a:latin typeface="+mn-lt"/>
          <a:ea typeface="Verdana" panose="020B0604030504040204" pitchFamily="34" charset="0"/>
          <a:cs typeface="Calibri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/>
        <a:buChar char="•"/>
        <a:defRPr sz="1800" b="0" kern="1200">
          <a:solidFill>
            <a:schemeClr val="bg1">
              <a:lumMod val="50000"/>
            </a:schemeClr>
          </a:solidFill>
          <a:latin typeface="+mn-lt"/>
          <a:ea typeface="Verdana" panose="020B0604030504040204" pitchFamily="34" charset="0"/>
          <a:cs typeface="Calibri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/>
        <a:buChar char="•"/>
        <a:defRPr sz="1800" b="0" kern="1200">
          <a:solidFill>
            <a:schemeClr val="bg1">
              <a:lumMod val="50000"/>
            </a:schemeClr>
          </a:solidFill>
          <a:latin typeface="+mn-lt"/>
          <a:ea typeface="Verdana" panose="020B0604030504040204" pitchFamily="34" charset="0"/>
          <a:cs typeface="Calibri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/>
        <a:buChar char="•"/>
        <a:defRPr sz="1800" b="0" kern="1200">
          <a:solidFill>
            <a:schemeClr val="bg1">
              <a:lumMod val="50000"/>
            </a:schemeClr>
          </a:solidFill>
          <a:latin typeface="+mn-lt"/>
          <a:ea typeface="Verdana" panose="020B0604030504040204" pitchFamily="34" charset="0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70A944-D5AB-4A94-8D45-6AF428D6614F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E74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00B68-040D-4809-B061-00EAD918EDD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181" y="0"/>
            <a:ext cx="1746819" cy="8939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3FB3E3-62F4-4FE9-8502-19C11688118C}"/>
              </a:ext>
            </a:extLst>
          </p:cNvPr>
          <p:cNvSpPr/>
          <p:nvPr userDrawn="1"/>
        </p:nvSpPr>
        <p:spPr>
          <a:xfrm>
            <a:off x="113211" y="0"/>
            <a:ext cx="18549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AAFED-EB76-4F4F-BCA6-83B2CC1A2169}"/>
              </a:ext>
            </a:extLst>
          </p:cNvPr>
          <p:cNvSpPr/>
          <p:nvPr userDrawn="1"/>
        </p:nvSpPr>
        <p:spPr>
          <a:xfrm>
            <a:off x="0" y="0"/>
            <a:ext cx="1854926" cy="6858000"/>
          </a:xfrm>
          <a:prstGeom prst="rect">
            <a:avLst/>
          </a:prstGeom>
          <a:solidFill>
            <a:srgbClr val="2F39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Title Placeholder 17">
            <a:extLst>
              <a:ext uri="{FF2B5EF4-FFF2-40B4-BE49-F238E27FC236}">
                <a16:creationId xmlns:a16="http://schemas.microsoft.com/office/drawing/2014/main" id="{36B66152-53A4-4243-9117-78F9796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391" y="893913"/>
            <a:ext cx="7824537" cy="50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4539608-6D33-4EF9-BB1E-1FFCCA446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4389" y="1787824"/>
            <a:ext cx="9462181" cy="4730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6A004-9DF1-4682-A70A-34393FDCCB8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1" y="6108875"/>
            <a:ext cx="1580603" cy="61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6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2" r:id="rId8"/>
    <p:sldLayoutId id="214748386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o-RO" sz="3600" b="1" kern="1200" dirty="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3">
            <a:extLst>
              <a:ext uri="{FF2B5EF4-FFF2-40B4-BE49-F238E27FC236}">
                <a16:creationId xmlns:a16="http://schemas.microsoft.com/office/drawing/2014/main" id="{1782FC4E-AA33-4CDC-9197-D335AC16BACD}"/>
              </a:ext>
            </a:extLst>
          </p:cNvPr>
          <p:cNvSpPr txBox="1">
            <a:spLocks/>
          </p:cNvSpPr>
          <p:nvPr/>
        </p:nvSpPr>
        <p:spPr>
          <a:xfrm>
            <a:off x="2296162" y="2953485"/>
            <a:ext cx="6988957" cy="9510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00" b="1" kern="1200" spc="-15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spc="0" dirty="0">
                <a:solidFill>
                  <a:srgbClr val="FFFFFF"/>
                </a:solidFill>
                <a:latin typeface="Calibri"/>
                <a:cs typeface="Calibri"/>
              </a:rPr>
              <a:t>MINISTOP</a:t>
            </a:r>
            <a:r>
              <a:rPr lang="ko-KR" altLang="en-US" sz="60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altLang="ko-KR" sz="6000" spc="0" dirty="0">
                <a:solidFill>
                  <a:srgbClr val="FFFFFF"/>
                </a:solidFill>
                <a:latin typeface="Calibri"/>
                <a:cs typeface="Calibri"/>
              </a:rPr>
              <a:t>POC </a:t>
            </a:r>
            <a:r>
              <a:rPr lang="ko-KR" altLang="en-US" sz="60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Verdan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8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4E352-17BC-4B45-9395-471318C7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5" y="365760"/>
            <a:ext cx="7821885" cy="543739"/>
          </a:xfrm>
        </p:spPr>
        <p:txBody>
          <a:bodyPr/>
          <a:lstStyle/>
          <a:p>
            <a:r>
              <a:rPr lang="en-US" altLang="ko-KR" dirty="0"/>
              <a:t>MINISTOP RPA</a:t>
            </a:r>
            <a:r>
              <a:rPr lang="ko-KR" altLang="en-US" dirty="0"/>
              <a:t> </a:t>
            </a:r>
            <a:r>
              <a:rPr lang="en-US" altLang="ko-KR" dirty="0"/>
              <a:t>POC 1</a:t>
            </a:r>
            <a:r>
              <a:rPr lang="ko-KR" altLang="en-US" dirty="0"/>
              <a:t> 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19B8DD6-6219-438B-B45B-CCBA47FAC753}"/>
              </a:ext>
            </a:extLst>
          </p:cNvPr>
          <p:cNvGrpSpPr/>
          <p:nvPr/>
        </p:nvGrpSpPr>
        <p:grpSpPr>
          <a:xfrm>
            <a:off x="2436646" y="1233850"/>
            <a:ext cx="8199604" cy="5258390"/>
            <a:chOff x="2144546" y="1233850"/>
            <a:chExt cx="5596433" cy="5258390"/>
          </a:xfrm>
        </p:grpSpPr>
        <p:sp>
          <p:nvSpPr>
            <p:cNvPr id="3" name="Rectangle 14">
              <a:extLst>
                <a:ext uri="{FF2B5EF4-FFF2-40B4-BE49-F238E27FC236}">
                  <a16:creationId xmlns:a16="http://schemas.microsoft.com/office/drawing/2014/main" id="{120DAD0F-8CBA-47AF-9F39-6BEDAEFA1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5366" y="1380026"/>
              <a:ext cx="5565613" cy="3223724"/>
            </a:xfrm>
            <a:prstGeom prst="roundRect">
              <a:avLst>
                <a:gd name="adj" fmla="val 3185"/>
              </a:avLst>
            </a:prstGeom>
            <a:solidFill>
              <a:srgbClr val="FFFFFF"/>
            </a:solidFill>
            <a:ln w="12700" algn="ctr">
              <a:solidFill>
                <a:srgbClr val="EE8A4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080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1C1C1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2A2DDB-1943-4553-9814-A17A0776A8E3}"/>
                </a:ext>
              </a:extLst>
            </p:cNvPr>
            <p:cNvSpPr/>
            <p:nvPr/>
          </p:nvSpPr>
          <p:spPr>
            <a:xfrm>
              <a:off x="2190195" y="1716869"/>
              <a:ext cx="2422716" cy="2340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defTabSz="1280160"/>
              <a:endParaRPr lang="ko-KR" altLang="en-US" sz="1000" dirty="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" name="AutoShape 550">
              <a:extLst>
                <a:ext uri="{FF2B5EF4-FFF2-40B4-BE49-F238E27FC236}">
                  <a16:creationId xmlns:a16="http://schemas.microsoft.com/office/drawing/2014/main" id="{BEF34A5E-9AA9-479C-B537-DEB03CE42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523" y="1233850"/>
              <a:ext cx="2862292" cy="281171"/>
            </a:xfrm>
            <a:prstGeom prst="flowChartAlternateProcess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txBody>
            <a:bodyPr lIns="0" tIns="0" rIns="0" bIns="0" rtlCol="0" anchor="ctr" anchorCtr="0"/>
            <a:lstStyle/>
            <a:p>
              <a:pPr algn="ctr" defTabSz="820308">
                <a:buSzPct val="80000"/>
              </a:pPr>
              <a:r>
                <a:rPr lang="ko-KR" altLang="en-US" sz="1200" b="1" dirty="0">
                  <a:solidFill>
                    <a:srgbClr val="4D4D4D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출퇴근 관련 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4122A0E-4196-4854-8487-1049A0B9B99D}"/>
                </a:ext>
              </a:extLst>
            </p:cNvPr>
            <p:cNvGrpSpPr/>
            <p:nvPr/>
          </p:nvGrpSpPr>
          <p:grpSpPr>
            <a:xfrm>
              <a:off x="2260122" y="2868026"/>
              <a:ext cx="2388705" cy="1091809"/>
              <a:chOff x="5666670" y="3851109"/>
              <a:chExt cx="2948121" cy="84676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1B428E1-D968-4C42-82FF-151232920C3F}"/>
                  </a:ext>
                </a:extLst>
              </p:cNvPr>
              <p:cNvSpPr/>
              <p:nvPr/>
            </p:nvSpPr>
            <p:spPr>
              <a:xfrm>
                <a:off x="5666670" y="3851109"/>
                <a:ext cx="2838401" cy="846767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9" name="Rectangle 185">
                <a:extLst>
                  <a:ext uri="{FF2B5EF4-FFF2-40B4-BE49-F238E27FC236}">
                    <a16:creationId xmlns:a16="http://schemas.microsoft.com/office/drawing/2014/main" id="{3A520AE9-3E17-4D94-A741-A295E6026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2800" y="3953792"/>
                <a:ext cx="2831991" cy="472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>
                <a:spAutoFit/>
              </a:bodyPr>
              <a:lstStyle>
                <a:lvl1pPr marL="88900" indent="-88900" defTabSz="776288" latinLnBrk="1">
                  <a:spcBef>
                    <a:spcPct val="20000"/>
                  </a:spcBef>
                  <a:buChar char="•"/>
                  <a:defRPr kumimoji="1" sz="1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defTabSz="776288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defTabSz="776288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defTabSz="776288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defTabSz="776288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defTabSz="7762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defTabSz="7762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defTabSz="7762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defTabSz="776288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spcBef>
                    <a:spcPct val="0"/>
                  </a:spcBef>
                  <a:spcAft>
                    <a:spcPct val="30000"/>
                  </a:spcAft>
                  <a:buClr>
                    <a:srgbClr val="969696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매장 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(</a:t>
                </a: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점착 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/ </a:t>
                </a:r>
                <a:r>
                  <a:rPr lang="ko-KR" altLang="en-US" sz="11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점출</a:t>
                </a: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 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) </a:t>
                </a:r>
              </a:p>
              <a:p>
                <a:pPr eaLnBrk="1" latinLnBrk="0" hangingPunct="1">
                  <a:spcBef>
                    <a:spcPct val="0"/>
                  </a:spcBef>
                  <a:spcAft>
                    <a:spcPct val="30000"/>
                  </a:spcAft>
                  <a:buClr>
                    <a:srgbClr val="969696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사무실 출근 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/</a:t>
                </a: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 퇴근 </a:t>
                </a:r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  <a:p>
                <a:pPr eaLnBrk="1" latinLnBrk="0" hangingPunct="1">
                  <a:spcBef>
                    <a:spcPct val="0"/>
                  </a:spcBef>
                  <a:spcAft>
                    <a:spcPct val="30000"/>
                  </a:spcAft>
                  <a:buClr>
                    <a:srgbClr val="969696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휴가 </a:t>
                </a:r>
                <a:endPara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EE15ED5-D714-497D-BA12-3E46E8012711}"/>
                </a:ext>
              </a:extLst>
            </p:cNvPr>
            <p:cNvGrpSpPr/>
            <p:nvPr/>
          </p:nvGrpSpPr>
          <p:grpSpPr>
            <a:xfrm>
              <a:off x="5330191" y="2434000"/>
              <a:ext cx="615357" cy="1030731"/>
              <a:chOff x="3578815" y="2708920"/>
              <a:chExt cx="543567" cy="893433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DC0B0C68-6BAC-4C00-A680-EF070F7D371F}"/>
                  </a:ext>
                </a:extLst>
              </p:cNvPr>
              <p:cNvGrpSpPr/>
              <p:nvPr/>
            </p:nvGrpSpPr>
            <p:grpSpPr>
              <a:xfrm>
                <a:off x="3578815" y="2708920"/>
                <a:ext cx="543567" cy="654432"/>
                <a:chOff x="3575974" y="2924944"/>
                <a:chExt cx="368716" cy="468041"/>
              </a:xfrm>
            </p:grpSpPr>
            <p:pic>
              <p:nvPicPr>
                <p:cNvPr id="38" name="Picture 241" descr="Server sm">
                  <a:extLst>
                    <a:ext uri="{FF2B5EF4-FFF2-40B4-BE49-F238E27FC236}">
                      <a16:creationId xmlns:a16="http://schemas.microsoft.com/office/drawing/2014/main" id="{1F41ACD7-070B-47AF-914C-043BC55D88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575974" y="2924944"/>
                  <a:ext cx="363751" cy="4540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</p:pic>
            <p:pic>
              <p:nvPicPr>
                <p:cNvPr id="39" name="Picture 242" descr="Databases Sm">
                  <a:extLst>
                    <a:ext uri="{FF2B5EF4-FFF2-40B4-BE49-F238E27FC236}">
                      <a16:creationId xmlns:a16="http://schemas.microsoft.com/office/drawing/2014/main" id="{09D58096-A773-46F4-AB5A-E897BEF63B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690660" y="3218661"/>
                  <a:ext cx="254030" cy="1743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</p:pic>
          </p:grpSp>
          <p:sp>
            <p:nvSpPr>
              <p:cNvPr id="37" name="TextBox 97">
                <a:extLst>
                  <a:ext uri="{FF2B5EF4-FFF2-40B4-BE49-F238E27FC236}">
                    <a16:creationId xmlns:a16="http://schemas.microsoft.com/office/drawing/2014/main" id="{45D7216D-AD20-4E74-A809-3405E25419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7169" y="3388930"/>
                <a:ext cx="163179" cy="213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 b="1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5DF51DD-CB58-4788-B3D2-71AD6FB7CD4F}"/>
                </a:ext>
              </a:extLst>
            </p:cNvPr>
            <p:cNvGrpSpPr/>
            <p:nvPr/>
          </p:nvGrpSpPr>
          <p:grpSpPr>
            <a:xfrm>
              <a:off x="2266882" y="1808797"/>
              <a:ext cx="1646605" cy="1047596"/>
              <a:chOff x="1801162" y="2767837"/>
              <a:chExt cx="1646605" cy="1047596"/>
            </a:xfrm>
          </p:grpSpPr>
          <p:pic>
            <p:nvPicPr>
              <p:cNvPr id="41" name="Picture 4" descr="C:\Users\wiselab\AppData\Local\Microsoft\Windows\INetCache\IE\SNIZWZ1V\complete-27498_640[1].png">
                <a:extLst>
                  <a:ext uri="{FF2B5EF4-FFF2-40B4-BE49-F238E27FC236}">
                    <a16:creationId xmlns:a16="http://schemas.microsoft.com/office/drawing/2014/main" id="{2192BC8A-FC24-4180-97D2-07441D8D17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5585" y="2767837"/>
                <a:ext cx="794571" cy="79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TextBox 97">
                <a:extLst>
                  <a:ext uri="{FF2B5EF4-FFF2-40B4-BE49-F238E27FC236}">
                    <a16:creationId xmlns:a16="http://schemas.microsoft.com/office/drawing/2014/main" id="{30BA4A5B-923D-4408-B41B-C3B342102D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1162" y="3569212"/>
                <a:ext cx="1646605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출퇴근 관련 데이터 검색 </a:t>
                </a:r>
              </a:p>
            </p:txBody>
          </p:sp>
        </p:grpSp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57A5D4B5-9783-47DC-B4D4-8353E73B4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546" y="4991438"/>
              <a:ext cx="1852495" cy="1500802"/>
            </a:xfrm>
            <a:prstGeom prst="roundRect">
              <a:avLst>
                <a:gd name="adj" fmla="val 3185"/>
              </a:avLst>
            </a:prstGeom>
            <a:solidFill>
              <a:srgbClr val="FFFFFF"/>
            </a:solidFill>
            <a:ln w="12700" algn="ctr">
              <a:solidFill>
                <a:srgbClr val="EE8A40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080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1C1C1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</p:txBody>
        </p:sp>
        <p:sp>
          <p:nvSpPr>
            <p:cNvPr id="44" name="AutoShape 550">
              <a:extLst>
                <a:ext uri="{FF2B5EF4-FFF2-40B4-BE49-F238E27FC236}">
                  <a16:creationId xmlns:a16="http://schemas.microsoft.com/office/drawing/2014/main" id="{CF0EE0E1-DF3A-477E-BC1C-849C64B9F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563" y="4864225"/>
              <a:ext cx="1580907" cy="253191"/>
            </a:xfrm>
            <a:prstGeom prst="flowChartAlternateProcess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txBody>
            <a:bodyPr lIns="0" tIns="0" rIns="0" bIns="0" rtlCol="0" anchor="ctr" anchorCtr="0"/>
            <a:lstStyle/>
            <a:p>
              <a:pPr algn="ctr" defTabSz="820308">
                <a:buSzPct val="80000"/>
              </a:pPr>
              <a:r>
                <a:rPr lang="ko-KR" altLang="en-US" sz="1200" b="1" dirty="0">
                  <a:solidFill>
                    <a:srgbClr val="4D4D4D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연계 시스템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5BD16D0-4864-45CE-8BA1-0A99976EA868}"/>
                </a:ext>
              </a:extLst>
            </p:cNvPr>
            <p:cNvGrpSpPr/>
            <p:nvPr/>
          </p:nvGrpSpPr>
          <p:grpSpPr>
            <a:xfrm>
              <a:off x="2635415" y="5243323"/>
              <a:ext cx="870751" cy="1075214"/>
              <a:chOff x="3063290" y="5547269"/>
              <a:chExt cx="824226" cy="991899"/>
            </a:xfrm>
          </p:grpSpPr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64A358BD-6715-4452-9CE8-86B0C6BF00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935" y="5547269"/>
                <a:ext cx="676275" cy="695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97">
                <a:extLst>
                  <a:ext uri="{FF2B5EF4-FFF2-40B4-BE49-F238E27FC236}">
                    <a16:creationId xmlns:a16="http://schemas.microsoft.com/office/drawing/2014/main" id="{CACAD554-56E4-4647-A159-0B8CB054A6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3290" y="6170061"/>
                <a:ext cx="824226" cy="369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출퇴근관련 </a:t>
                </a:r>
                <a:endParaRPr lang="en-US" altLang="ko-KR" sz="1000" dirty="0"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  <a:p>
                <a:pPr algn="ctr"/>
                <a:r>
                  <a:rPr lang="ko-KR" altLang="en-US" sz="10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외부시스템 </a:t>
                </a:r>
              </a:p>
            </p:txBody>
          </p:sp>
        </p:grpSp>
        <p:cxnSp>
          <p:nvCxnSpPr>
            <p:cNvPr id="55" name="꺾인 연결선 139">
              <a:extLst>
                <a:ext uri="{FF2B5EF4-FFF2-40B4-BE49-F238E27FC236}">
                  <a16:creationId xmlns:a16="http://schemas.microsoft.com/office/drawing/2014/main" id="{3CB36F9C-8C53-4C25-A0EE-70AC3E697357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>
              <a:off x="3185876" y="2202184"/>
              <a:ext cx="450647" cy="2657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CCA553C9-ABC9-45C6-98AD-C8004962D1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553709" y="2627707"/>
              <a:ext cx="689417" cy="380594"/>
            </a:xfrm>
            <a:prstGeom prst="rect">
              <a:avLst/>
            </a:prstGeom>
            <a:gradFill rotWithShape="0">
              <a:gsLst>
                <a:gs pos="0">
                  <a:srgbClr val="B1B1B1"/>
                </a:gs>
                <a:gs pos="50000">
                  <a:srgbClr val="EAEAEA"/>
                </a:gs>
                <a:gs pos="100000">
                  <a:srgbClr val="B1B1B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latinLnBrk="1">
                <a:spcBef>
                  <a:spcPct val="20000"/>
                </a:spcBef>
                <a:buChar char="•"/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9144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kumimoji="0" lang="ko-KR" altLang="en-US" sz="1400">
                <a:solidFill>
                  <a:srgbClr val="1C1C1C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D8BA68A-08DA-4A7D-9F34-8AEA4A9C48CA}"/>
                </a:ext>
              </a:extLst>
            </p:cNvPr>
            <p:cNvGrpSpPr/>
            <p:nvPr/>
          </p:nvGrpSpPr>
          <p:grpSpPr>
            <a:xfrm>
              <a:off x="6372827" y="2576602"/>
              <a:ext cx="1062685" cy="461808"/>
              <a:chOff x="2310023" y="4080039"/>
              <a:chExt cx="908150" cy="438566"/>
            </a:xfrm>
          </p:grpSpPr>
          <p:pic>
            <p:nvPicPr>
              <p:cNvPr id="62" name="Picture 157" descr="'PL'  네트워크기호  [RGB v1">
                <a:extLst>
                  <a:ext uri="{FF2B5EF4-FFF2-40B4-BE49-F238E27FC236}">
                    <a16:creationId xmlns:a16="http://schemas.microsoft.com/office/drawing/2014/main" id="{C9F5CA0B-EAC4-4E84-AF65-B3002FF831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0023" y="4080039"/>
                <a:ext cx="908150" cy="438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Text Box 40">
                <a:extLst>
                  <a:ext uri="{FF2B5EF4-FFF2-40B4-BE49-F238E27FC236}">
                    <a16:creationId xmlns:a16="http://schemas.microsoft.com/office/drawing/2014/main" id="{E77C3EAF-E7DF-4E8E-99D1-1F7D008C21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0063" y="4270008"/>
                <a:ext cx="146579" cy="185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41259" anchor="ctr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latinLnBrk="0" hangingPunct="1"/>
                <a:r>
                  <a:rPr lang="en-US" altLang="ko-KR" sz="1000" b="1" dirty="0">
                    <a:solidFill>
                      <a:srgbClr val="4D4D4D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DB</a:t>
                </a:r>
                <a:endParaRPr lang="ko-KR" altLang="en-US" sz="1000" b="1" dirty="0">
                  <a:solidFill>
                    <a:srgbClr val="4D4D4D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DD4F4E9-14A8-43F1-9308-DA67622C38A2}"/>
                </a:ext>
              </a:extLst>
            </p:cNvPr>
            <p:cNvSpPr/>
            <p:nvPr/>
          </p:nvSpPr>
          <p:spPr>
            <a:xfrm>
              <a:off x="6339323" y="1680949"/>
              <a:ext cx="1113624" cy="8266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defTabSz="1280160"/>
              <a:endParaRPr lang="ko-KR" altLang="en-US" sz="1000" dirty="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250973F-7639-4862-A847-FDD901E61247}"/>
                </a:ext>
              </a:extLst>
            </p:cNvPr>
            <p:cNvSpPr/>
            <p:nvPr/>
          </p:nvSpPr>
          <p:spPr>
            <a:xfrm>
              <a:off x="6339323" y="3124431"/>
              <a:ext cx="1113624" cy="95163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defTabSz="1280160"/>
              <a:endParaRPr lang="ko-KR" altLang="en-US" sz="1000" dirty="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1D457C6-0885-4D1C-A908-8A61DB97EA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5071" y="3155799"/>
              <a:ext cx="614271" cy="904472"/>
              <a:chOff x="7113240" y="5007859"/>
              <a:chExt cx="614271" cy="770755"/>
            </a:xfrm>
          </p:grpSpPr>
          <p:pic>
            <p:nvPicPr>
              <p:cNvPr id="67" name="Picture 4" descr="C:\Users\wiselab\AppData\Local\Microsoft\Windows\INetCache\IE\UJN2515V\Fotolia_47706050_Subscription_Monthly_M[1].jpg">
                <a:extLst>
                  <a:ext uri="{FF2B5EF4-FFF2-40B4-BE49-F238E27FC236}">
                    <a16:creationId xmlns:a16="http://schemas.microsoft.com/office/drawing/2014/main" id="{5C0CA43A-20B8-4927-B184-4B801F7D66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3240" y="5007859"/>
                <a:ext cx="547473" cy="547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97">
                <a:extLst>
                  <a:ext uri="{FF2B5EF4-FFF2-40B4-BE49-F238E27FC236}">
                    <a16:creationId xmlns:a16="http://schemas.microsoft.com/office/drawing/2014/main" id="{0FEE0234-A131-498B-A58C-1A76176DB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3240" y="5568794"/>
                <a:ext cx="614271" cy="2098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담당자 </a:t>
                </a:r>
              </a:p>
            </p:txBody>
          </p:sp>
        </p:grpSp>
        <p:cxnSp>
          <p:nvCxnSpPr>
            <p:cNvPr id="72" name="꺾인 연결선 139">
              <a:extLst>
                <a:ext uri="{FF2B5EF4-FFF2-40B4-BE49-F238E27FC236}">
                  <a16:creationId xmlns:a16="http://schemas.microsoft.com/office/drawing/2014/main" id="{094D1322-7A69-46AA-869B-FA4ACB36A474}"/>
                </a:ext>
              </a:extLst>
            </p:cNvPr>
            <p:cNvCxnSpPr>
              <a:stCxn id="38" idx="3"/>
              <a:endCxn id="62" idx="1"/>
            </p:cNvCxnSpPr>
            <p:nvPr/>
          </p:nvCxnSpPr>
          <p:spPr>
            <a:xfrm>
              <a:off x="5937268" y="2800223"/>
              <a:ext cx="435559" cy="7283"/>
            </a:xfrm>
            <a:prstGeom prst="straightConnector1">
              <a:avLst/>
            </a:prstGeom>
            <a:ln w="25400">
              <a:solidFill>
                <a:srgbClr val="0070C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63" descr="화살-가로용-상승2">
              <a:extLst>
                <a:ext uri="{FF2B5EF4-FFF2-40B4-BE49-F238E27FC236}">
                  <a16:creationId xmlns:a16="http://schemas.microsoft.com/office/drawing/2014/main" id="{730D0505-39D0-4654-AD51-36FF8D08C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75622" y="2691903"/>
              <a:ext cx="2455133" cy="372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922E122-9D5C-4B36-8C62-194305C590D2}"/>
                </a:ext>
              </a:extLst>
            </p:cNvPr>
            <p:cNvGrpSpPr/>
            <p:nvPr/>
          </p:nvGrpSpPr>
          <p:grpSpPr>
            <a:xfrm>
              <a:off x="6096000" y="4203502"/>
              <a:ext cx="1547220" cy="277647"/>
              <a:chOff x="3015613" y="5320410"/>
              <a:chExt cx="7557335" cy="233978"/>
            </a:xfrm>
          </p:grpSpPr>
          <p:sp>
            <p:nvSpPr>
              <p:cNvPr id="75" name="직사각형 505" descr="박스2">
                <a:extLst>
                  <a:ext uri="{FF2B5EF4-FFF2-40B4-BE49-F238E27FC236}">
                    <a16:creationId xmlns:a16="http://schemas.microsoft.com/office/drawing/2014/main" id="{C9FFAE58-6693-466B-ACF3-8C361D929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613" y="5320410"/>
                <a:ext cx="7557335" cy="233978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9" cstate="print"/>
                <a:srcRect/>
                <a:stretch>
                  <a:fillRect/>
                </a:stretch>
              </a:blipFill>
              <a:ln w="381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tIns="28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ko-KR" kern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76" name="Text Box 158">
                <a:extLst>
                  <a:ext uri="{FF2B5EF4-FFF2-40B4-BE49-F238E27FC236}">
                    <a16:creationId xmlns:a16="http://schemas.microsoft.com/office/drawing/2014/main" id="{058E5920-4BD2-4C87-8863-9C1512A1C9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3805" y="5341976"/>
                <a:ext cx="7459143" cy="20836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  <a:scene3d>
                  <a:camera prst="orthographicFront"/>
                  <a:lightRig rig="threePt" dir="t"/>
                </a:scene3d>
                <a:sp3d>
                  <a:bevelT w="0" h="50800"/>
                  <a:contourClr>
                    <a:schemeClr val="tx2">
                      <a:lumMod val="75000"/>
                    </a:schemeClr>
                  </a:contourClr>
                </a:sp3d>
              </a:bodyPr>
              <a:lstStyle/>
              <a:p>
                <a:pPr algn="ctr" fontAlgn="auto" latinLnBrk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4375" algn="l"/>
                  </a:tabLst>
                  <a:defRPr/>
                </a:pPr>
                <a:r>
                  <a:rPr lang="ko-KR" altLang="en-US" sz="1000" b="1" kern="0" dirty="0">
                    <a:solidFill>
                      <a:sysClr val="window" lastClr="FFFFFF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이메일 전송 </a:t>
                </a:r>
                <a:endParaRPr kumimoji="0" lang="ko-KR" altLang="en-US" sz="1000" b="1" kern="0" dirty="0">
                  <a:solidFill>
                    <a:sysClr val="window" lastClr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57AE49FB-ECB7-4AEE-93B9-4305C9C96395}"/>
                </a:ext>
              </a:extLst>
            </p:cNvPr>
            <p:cNvGrpSpPr/>
            <p:nvPr/>
          </p:nvGrpSpPr>
          <p:grpSpPr>
            <a:xfrm>
              <a:off x="6381300" y="1799828"/>
              <a:ext cx="1296695" cy="277647"/>
              <a:chOff x="3015613" y="5320410"/>
              <a:chExt cx="7557335" cy="233978"/>
            </a:xfrm>
          </p:grpSpPr>
          <p:sp>
            <p:nvSpPr>
              <p:cNvPr id="78" name="직사각형 505" descr="박스2">
                <a:extLst>
                  <a:ext uri="{FF2B5EF4-FFF2-40B4-BE49-F238E27FC236}">
                    <a16:creationId xmlns:a16="http://schemas.microsoft.com/office/drawing/2014/main" id="{F4015A33-7E2A-4202-BE61-DC5764152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613" y="5320410"/>
                <a:ext cx="7557335" cy="233978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9" cstate="print"/>
                <a:srcRect/>
                <a:stretch>
                  <a:fillRect/>
                </a:stretch>
              </a:blipFill>
              <a:ln w="381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tIns="2880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ko-KR" kern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79" name="Text Box 158">
                <a:extLst>
                  <a:ext uri="{FF2B5EF4-FFF2-40B4-BE49-F238E27FC236}">
                    <a16:creationId xmlns:a16="http://schemas.microsoft.com/office/drawing/2014/main" id="{8F74721D-43CD-4F63-9774-2DA3002C8C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3806" y="5341976"/>
                <a:ext cx="7459142" cy="20836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  <a:scene3d>
                  <a:camera prst="orthographicFront"/>
                  <a:lightRig rig="threePt" dir="t"/>
                </a:scene3d>
                <a:sp3d>
                  <a:bevelT w="0" h="50800"/>
                  <a:contourClr>
                    <a:schemeClr val="tx2">
                      <a:lumMod val="75000"/>
                    </a:schemeClr>
                  </a:contourClr>
                </a:sp3d>
              </a:bodyPr>
              <a:lstStyle/>
              <a:p>
                <a:pPr algn="ctr" fontAlgn="auto" latinLnBrk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714375" algn="l"/>
                  </a:tabLst>
                  <a:defRPr/>
                </a:pPr>
                <a:r>
                  <a:rPr lang="ko-KR" altLang="en-US" sz="1000" b="1" kern="0" dirty="0">
                    <a:solidFill>
                      <a:sysClr val="window" lastClr="FFFFFF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출퇴근기록 </a:t>
                </a:r>
                <a:r>
                  <a:rPr lang="en-US" altLang="ko-KR" sz="1000" b="1" kern="0" dirty="0">
                    <a:solidFill>
                      <a:sysClr val="window" lastClr="FFFFFF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EXCEL</a:t>
                </a:r>
                <a:endParaRPr kumimoji="0" lang="ko-KR" altLang="en-US" sz="1000" b="1" kern="0" dirty="0">
                  <a:solidFill>
                    <a:sysClr val="window" lastClr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cxnSp>
          <p:nvCxnSpPr>
            <p:cNvPr id="80" name="꺾인 연결선 139">
              <a:extLst>
                <a:ext uri="{FF2B5EF4-FFF2-40B4-BE49-F238E27FC236}">
                  <a16:creationId xmlns:a16="http://schemas.microsoft.com/office/drawing/2014/main" id="{3009BB4B-5B75-446B-864A-091E6AC91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6603" y="1933625"/>
              <a:ext cx="1982720" cy="268559"/>
            </a:xfrm>
            <a:prstGeom prst="bentConnector3">
              <a:avLst>
                <a:gd name="adj1" fmla="val 25019"/>
              </a:avLst>
            </a:prstGeom>
            <a:ln w="25400">
              <a:solidFill>
                <a:srgbClr val="0070C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139">
              <a:extLst>
                <a:ext uri="{FF2B5EF4-FFF2-40B4-BE49-F238E27FC236}">
                  <a16:creationId xmlns:a16="http://schemas.microsoft.com/office/drawing/2014/main" id="{E90AF82C-B6DE-498B-BF4B-20D8BF7DD1A8}"/>
                </a:ext>
              </a:extLst>
            </p:cNvPr>
            <p:cNvCxnSpPr>
              <a:cxnSpLocks/>
            </p:cNvCxnSpPr>
            <p:nvPr/>
          </p:nvCxnSpPr>
          <p:spPr>
            <a:xfrm>
              <a:off x="4356603" y="2202184"/>
              <a:ext cx="2016224" cy="1695661"/>
            </a:xfrm>
            <a:prstGeom prst="bentConnector3">
              <a:avLst>
                <a:gd name="adj1" fmla="val 24804"/>
              </a:avLst>
            </a:prstGeom>
            <a:ln w="25400">
              <a:solidFill>
                <a:srgbClr val="0070C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139">
              <a:extLst>
                <a:ext uri="{FF2B5EF4-FFF2-40B4-BE49-F238E27FC236}">
                  <a16:creationId xmlns:a16="http://schemas.microsoft.com/office/drawing/2014/main" id="{95AE25B4-28BA-49F6-8952-053E323692F5}"/>
                </a:ext>
              </a:extLst>
            </p:cNvPr>
            <p:cNvCxnSpPr>
              <a:stCxn id="38" idx="1"/>
              <a:endCxn id="41" idx="3"/>
            </p:cNvCxnSpPr>
            <p:nvPr/>
          </p:nvCxnSpPr>
          <p:spPr>
            <a:xfrm rot="10800000">
              <a:off x="3185876" y="2204841"/>
              <a:ext cx="2144320" cy="595382"/>
            </a:xfrm>
            <a:prstGeom prst="bentConnector3">
              <a:avLst>
                <a:gd name="adj1" fmla="val 86207"/>
              </a:avLst>
            </a:prstGeom>
            <a:ln w="25400">
              <a:solidFill>
                <a:srgbClr val="0070C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4" descr="C:\Users\ichihashi\Downloads\20170626014908__illust\01.png">
              <a:extLst>
                <a:ext uri="{FF2B5EF4-FFF2-40B4-BE49-F238E27FC236}">
                  <a16:creationId xmlns:a16="http://schemas.microsoft.com/office/drawing/2014/main" id="{653FBB93-39C3-4B48-843A-15D5804E4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76346" y="1867629"/>
              <a:ext cx="441390" cy="62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object 17">
            <a:extLst>
              <a:ext uri="{FF2B5EF4-FFF2-40B4-BE49-F238E27FC236}">
                <a16:creationId xmlns:a16="http://schemas.microsoft.com/office/drawing/2014/main" id="{61A4279A-D841-40EE-99A3-29201B822CCA}"/>
              </a:ext>
            </a:extLst>
          </p:cNvPr>
          <p:cNvSpPr txBox="1"/>
          <p:nvPr/>
        </p:nvSpPr>
        <p:spPr>
          <a:xfrm>
            <a:off x="5677637" y="4896333"/>
            <a:ext cx="5010860" cy="1865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RPA POC</a:t>
            </a: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 관련 </a:t>
            </a:r>
            <a:endParaRPr lang="en-US" altLang="ko-KR" sz="1600" b="1" kern="0" spc="-35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출퇴근 기록 자동검색이후 </a:t>
            </a:r>
            <a:r>
              <a:rPr lang="ko-KR" altLang="en-US" sz="1600" b="1" kern="0" spc="-35" dirty="0" err="1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인원별</a:t>
            </a: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 기록 </a:t>
            </a:r>
            <a:r>
              <a:rPr lang="en-US" altLang="ko-KR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EXCEL </a:t>
            </a: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저장</a:t>
            </a:r>
            <a:endParaRPr lang="en-US" altLang="ko-KR" sz="1600" b="1" kern="0" spc="-35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난이도 </a:t>
            </a:r>
            <a:r>
              <a:rPr lang="en-US" altLang="ko-KR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: </a:t>
            </a: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중</a:t>
            </a:r>
            <a:endParaRPr lang="en-US" altLang="ko-KR" sz="1600" b="1" kern="0" spc="-35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예상소요사간 </a:t>
            </a:r>
            <a:r>
              <a:rPr lang="en-US" altLang="ko-KR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: 1.5 </a:t>
            </a: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일  </a:t>
            </a:r>
            <a:endParaRPr lang="en-US" altLang="ko-KR" sz="1600" b="1" kern="0" spc="-35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u="sng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예외사항 미처리 </a:t>
            </a:r>
            <a:endParaRPr lang="en-US" altLang="ko-KR" sz="1600" b="1" u="sng" kern="0" spc="-50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98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74EA6-1BC7-4BA0-9E91-032072A7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MINISTOP RPA</a:t>
            </a:r>
            <a:r>
              <a:rPr lang="ko-KR" altLang="en-US" dirty="0"/>
              <a:t> </a:t>
            </a:r>
            <a:r>
              <a:rPr lang="en-US" altLang="ko-KR" dirty="0"/>
              <a:t>POC</a:t>
            </a:r>
            <a:r>
              <a:rPr lang="ko-KR" altLang="en-US" dirty="0"/>
              <a:t> 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0B21593-C9BD-4271-8522-CD9CDA089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220" y="1397464"/>
            <a:ext cx="8154448" cy="3276135"/>
          </a:xfrm>
          <a:prstGeom prst="roundRect">
            <a:avLst>
              <a:gd name="adj" fmla="val 3185"/>
            </a:avLst>
          </a:prstGeom>
          <a:solidFill>
            <a:srgbClr val="FFFFFF"/>
          </a:solidFill>
          <a:ln w="12700" algn="ctr">
            <a:solidFill>
              <a:srgbClr val="EE8A4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808038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1C1C1C"/>
              </a:solidFill>
              <a:latin typeface="Rix모던고딕 M" panose="02020603020101020101" pitchFamily="18" charset="-127"/>
              <a:ea typeface="Rix모던고딕 M" panose="02020603020101020101" pitchFamily="18" charset="-127"/>
              <a:sym typeface="Monotype Sort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DA731F-E170-45CA-87E3-F2E27CC3EA4C}"/>
              </a:ext>
            </a:extLst>
          </p:cNvPr>
          <p:cNvSpPr/>
          <p:nvPr/>
        </p:nvSpPr>
        <p:spPr>
          <a:xfrm>
            <a:off x="2503529" y="1716869"/>
            <a:ext cx="3549638" cy="23402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1280160"/>
            <a:endParaRPr lang="ko-KR" altLang="en-US" sz="1000" dirty="0">
              <a:solidFill>
                <a:schemeClr val="tx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" name="AutoShape 550">
            <a:extLst>
              <a:ext uri="{FF2B5EF4-FFF2-40B4-BE49-F238E27FC236}">
                <a16:creationId xmlns:a16="http://schemas.microsoft.com/office/drawing/2014/main" id="{AC5BCC02-0F04-45A6-A7F6-8E82F3B64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613" y="1233850"/>
            <a:ext cx="4193682" cy="281171"/>
          </a:xfrm>
          <a:prstGeom prst="flowChartAlternateProcess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dist="12700" dir="5400000" algn="t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lIns="0" tIns="0" rIns="0" bIns="0" rtlCol="0" anchor="ctr" anchorCtr="0"/>
          <a:lstStyle/>
          <a:p>
            <a:pPr algn="ctr" defTabSz="820308">
              <a:buSzPct val="80000"/>
            </a:pPr>
            <a:r>
              <a:rPr lang="en-US" altLang="ko-KR" sz="1200" b="1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SA </a:t>
            </a:r>
            <a:r>
              <a:rPr lang="ko-KR" altLang="en-US" sz="1200" b="1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활동비 정산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EC5F4A-D2F0-4823-AED1-FB1704ED0548}"/>
              </a:ext>
            </a:extLst>
          </p:cNvPr>
          <p:cNvGrpSpPr/>
          <p:nvPr/>
        </p:nvGrpSpPr>
        <p:grpSpPr>
          <a:xfrm>
            <a:off x="2605982" y="2868026"/>
            <a:ext cx="3499807" cy="1091809"/>
            <a:chOff x="5666670" y="3851109"/>
            <a:chExt cx="2948121" cy="84676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B91982-F999-4AD6-9821-7537C18BB118}"/>
                </a:ext>
              </a:extLst>
            </p:cNvPr>
            <p:cNvSpPr/>
            <p:nvPr/>
          </p:nvSpPr>
          <p:spPr>
            <a:xfrm>
              <a:off x="5666670" y="3851109"/>
              <a:ext cx="2838401" cy="84676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4" name="Rectangle 185">
              <a:extLst>
                <a:ext uri="{FF2B5EF4-FFF2-40B4-BE49-F238E27FC236}">
                  <a16:creationId xmlns:a16="http://schemas.microsoft.com/office/drawing/2014/main" id="{6C6EB82C-6BA8-40C6-87E4-DAED80B09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2800" y="3953792"/>
              <a:ext cx="2831991" cy="6432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88900" indent="-88900" defTabSz="776288" latinLnBrk="1">
                <a:spcBef>
                  <a:spcPct val="20000"/>
                </a:spcBef>
                <a:buChar char="•"/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776288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776288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776288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776288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7762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7762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7762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77628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spcAft>
                  <a:spcPct val="30000"/>
                </a:spcAft>
                <a:buClr>
                  <a:srgbClr val="969696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EXCEL (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출발지 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/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도착지 입력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)  </a:t>
              </a:r>
            </a:p>
            <a:p>
              <a:pPr eaLnBrk="1" latinLnBrk="0" hangingPunct="1">
                <a:spcBef>
                  <a:spcPct val="0"/>
                </a:spcBef>
                <a:spcAft>
                  <a:spcPct val="30000"/>
                </a:spcAft>
                <a:buClr>
                  <a:srgbClr val="969696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1.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점포간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DB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검색 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eaLnBrk="1" latinLnBrk="0" hangingPunct="1">
                <a:spcBef>
                  <a:spcPct val="0"/>
                </a:spcBef>
                <a:spcAft>
                  <a:spcPct val="30000"/>
                </a:spcAft>
                <a:buClr>
                  <a:srgbClr val="969696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2. (DB </a:t>
              </a:r>
              <a:r>
                <a:rPr lang="ko-KR" altLang="en-US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없을시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)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네이버 지도 검색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eaLnBrk="1" latinLnBrk="0" hangingPunct="1">
                <a:spcBef>
                  <a:spcPct val="0"/>
                </a:spcBef>
                <a:spcAft>
                  <a:spcPct val="30000"/>
                </a:spcAft>
                <a:buClr>
                  <a:srgbClr val="969696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3.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정산파일 입력  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5170C2-7A2A-4B6A-B345-FBED47205AFB}"/>
              </a:ext>
            </a:extLst>
          </p:cNvPr>
          <p:cNvGrpSpPr/>
          <p:nvPr/>
        </p:nvGrpSpPr>
        <p:grpSpPr>
          <a:xfrm>
            <a:off x="7104088" y="2434000"/>
            <a:ext cx="901589" cy="1030731"/>
            <a:chOff x="3578815" y="2708920"/>
            <a:chExt cx="543567" cy="89343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53ECB9C-1B37-4D44-9F09-ECFCD08207C1}"/>
                </a:ext>
              </a:extLst>
            </p:cNvPr>
            <p:cNvGrpSpPr/>
            <p:nvPr/>
          </p:nvGrpSpPr>
          <p:grpSpPr>
            <a:xfrm>
              <a:off x="3578815" y="2708920"/>
              <a:ext cx="543567" cy="654432"/>
              <a:chOff x="3575974" y="2924944"/>
              <a:chExt cx="368716" cy="468041"/>
            </a:xfrm>
          </p:grpSpPr>
          <p:pic>
            <p:nvPicPr>
              <p:cNvPr id="41" name="Picture 241" descr="Server sm">
                <a:extLst>
                  <a:ext uri="{FF2B5EF4-FFF2-40B4-BE49-F238E27FC236}">
                    <a16:creationId xmlns:a16="http://schemas.microsoft.com/office/drawing/2014/main" id="{682FD6AD-6AB1-4ADB-B74B-3C8AEE759E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75974" y="2924944"/>
                <a:ext cx="363751" cy="454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</p:pic>
          <p:pic>
            <p:nvPicPr>
              <p:cNvPr id="42" name="Picture 242" descr="Databases Sm">
                <a:extLst>
                  <a:ext uri="{FF2B5EF4-FFF2-40B4-BE49-F238E27FC236}">
                    <a16:creationId xmlns:a16="http://schemas.microsoft.com/office/drawing/2014/main" id="{573B9501-94CB-4D40-9555-8CE88C1BD6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90660" y="3218661"/>
                <a:ext cx="254030" cy="174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</p:pic>
        </p:grpSp>
        <p:sp>
          <p:nvSpPr>
            <p:cNvPr id="40" name="TextBox 97">
              <a:extLst>
                <a:ext uri="{FF2B5EF4-FFF2-40B4-BE49-F238E27FC236}">
                  <a16:creationId xmlns:a16="http://schemas.microsoft.com/office/drawing/2014/main" id="{6D9426A7-FB32-48B1-9F2D-0F7B3C12F8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7169" y="3388930"/>
              <a:ext cx="163179" cy="2134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C6FDFC-497C-41C1-ADEC-928496256E99}"/>
              </a:ext>
            </a:extLst>
          </p:cNvPr>
          <p:cNvGrpSpPr/>
          <p:nvPr/>
        </p:nvGrpSpPr>
        <p:grpSpPr>
          <a:xfrm>
            <a:off x="2798185" y="1808797"/>
            <a:ext cx="1187399" cy="1065616"/>
            <a:chOff x="1925585" y="2767837"/>
            <a:chExt cx="810429" cy="1065616"/>
          </a:xfrm>
        </p:grpSpPr>
        <p:pic>
          <p:nvPicPr>
            <p:cNvPr id="37" name="Picture 4" descr="C:\Users\wiselab\AppData\Local\Microsoft\Windows\INetCache\IE\SNIZWZ1V\complete-27498_640[1].png">
              <a:extLst>
                <a:ext uri="{FF2B5EF4-FFF2-40B4-BE49-F238E27FC236}">
                  <a16:creationId xmlns:a16="http://schemas.microsoft.com/office/drawing/2014/main" id="{97C849A9-7F37-45D3-B6EA-1092DCBD3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585" y="2767837"/>
              <a:ext cx="794571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97">
              <a:extLst>
                <a:ext uri="{FF2B5EF4-FFF2-40B4-BE49-F238E27FC236}">
                  <a16:creationId xmlns:a16="http://schemas.microsoft.com/office/drawing/2014/main" id="{22AAAB4A-F6FD-421B-B49D-25267D07B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6016" y="3587232"/>
              <a:ext cx="79999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네이버지도 검색 </a:t>
              </a:r>
            </a:p>
          </p:txBody>
        </p:sp>
      </p:grpSp>
      <p:cxnSp>
        <p:nvCxnSpPr>
          <p:cNvPr id="13" name="꺾인 연결선 139">
            <a:extLst>
              <a:ext uri="{FF2B5EF4-FFF2-40B4-BE49-F238E27FC236}">
                <a16:creationId xmlns:a16="http://schemas.microsoft.com/office/drawing/2014/main" id="{5051D7DD-A0A7-4933-95E1-9E8FFECF4463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3962349" y="2202184"/>
            <a:ext cx="660265" cy="2657"/>
          </a:xfrm>
          <a:prstGeom prst="straightConnector1">
            <a:avLst/>
          </a:prstGeom>
          <a:ln w="254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9">
            <a:extLst>
              <a:ext uri="{FF2B5EF4-FFF2-40B4-BE49-F238E27FC236}">
                <a16:creationId xmlns:a16="http://schemas.microsoft.com/office/drawing/2014/main" id="{DA149DBF-5C58-4EAB-A2DF-DFF8F61FDDB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057064" y="2539191"/>
            <a:ext cx="689417" cy="557627"/>
          </a:xfrm>
          <a:prstGeom prst="rect">
            <a:avLst/>
          </a:prstGeom>
          <a:gradFill rotWithShape="0">
            <a:gsLst>
              <a:gs pos="0">
                <a:srgbClr val="B1B1B1"/>
              </a:gs>
              <a:gs pos="50000">
                <a:srgbClr val="EAEAEA"/>
              </a:gs>
              <a:gs pos="100000">
                <a:srgbClr val="B1B1B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latinLnBrk="1">
              <a:spcBef>
                <a:spcPct val="20000"/>
              </a:spcBef>
              <a:buChar char="•"/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ko-KR" altLang="en-US" sz="1400">
              <a:solidFill>
                <a:srgbClr val="1C1C1C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880F9-5EAB-4708-861C-6F61AF2AB034}"/>
              </a:ext>
            </a:extLst>
          </p:cNvPr>
          <p:cNvGrpSpPr/>
          <p:nvPr/>
        </p:nvGrpSpPr>
        <p:grpSpPr>
          <a:xfrm>
            <a:off x="8631704" y="2576602"/>
            <a:ext cx="1556991" cy="461808"/>
            <a:chOff x="2310023" y="4080039"/>
            <a:chExt cx="908150" cy="438566"/>
          </a:xfrm>
        </p:grpSpPr>
        <p:pic>
          <p:nvPicPr>
            <p:cNvPr id="33" name="Picture 157" descr="'PL'  네트워크기호  [RGB v1">
              <a:extLst>
                <a:ext uri="{FF2B5EF4-FFF2-40B4-BE49-F238E27FC236}">
                  <a16:creationId xmlns:a16="http://schemas.microsoft.com/office/drawing/2014/main" id="{9EF8DD99-9E00-4037-92C7-CA9020E8C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023" y="4080039"/>
              <a:ext cx="908150" cy="438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 Box 40">
              <a:extLst>
                <a:ext uri="{FF2B5EF4-FFF2-40B4-BE49-F238E27FC236}">
                  <a16:creationId xmlns:a16="http://schemas.microsoft.com/office/drawing/2014/main" id="{71D5022B-3B04-45C8-8B05-EC12AF6C3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148" y="4256428"/>
              <a:ext cx="481519" cy="185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41259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latinLnBrk="0" hangingPunct="1"/>
              <a:r>
                <a:rPr lang="ko-KR" altLang="en-US" sz="1000" b="1" dirty="0">
                  <a:solidFill>
                    <a:srgbClr val="4D4D4D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기존 </a:t>
              </a:r>
              <a:r>
                <a:rPr lang="en-US" altLang="ko-KR" sz="1000" b="1" dirty="0">
                  <a:solidFill>
                    <a:srgbClr val="4D4D4D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DB </a:t>
              </a:r>
              <a:r>
                <a:rPr lang="ko-KR" altLang="en-US" sz="1000" b="1" dirty="0">
                  <a:solidFill>
                    <a:srgbClr val="4D4D4D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검색 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60551C-5007-47CC-BFD1-7FBAE433A5F5}"/>
              </a:ext>
            </a:extLst>
          </p:cNvPr>
          <p:cNvSpPr/>
          <p:nvPr/>
        </p:nvSpPr>
        <p:spPr>
          <a:xfrm>
            <a:off x="8582616" y="1680949"/>
            <a:ext cx="1631624" cy="8266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1280160"/>
            <a:endParaRPr lang="ko-KR" altLang="en-US" sz="1000" dirty="0">
              <a:solidFill>
                <a:schemeClr val="tx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325F13-7FC6-4F46-8979-98354A10C092}"/>
              </a:ext>
            </a:extLst>
          </p:cNvPr>
          <p:cNvSpPr/>
          <p:nvPr/>
        </p:nvSpPr>
        <p:spPr>
          <a:xfrm>
            <a:off x="8582616" y="3124431"/>
            <a:ext cx="1631624" cy="9516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1280160"/>
            <a:endParaRPr lang="ko-KR" altLang="en-US" sz="1000" dirty="0">
              <a:solidFill>
                <a:schemeClr val="tx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80EF5D-12E0-488E-913B-0703233C619F}"/>
              </a:ext>
            </a:extLst>
          </p:cNvPr>
          <p:cNvGrpSpPr>
            <a:grpSpLocks noChangeAspect="1"/>
          </p:cNvGrpSpPr>
          <p:nvPr/>
        </p:nvGrpSpPr>
        <p:grpSpPr>
          <a:xfrm>
            <a:off x="9022763" y="3155799"/>
            <a:ext cx="915637" cy="904472"/>
            <a:chOff x="7107903" y="5007859"/>
            <a:chExt cx="624945" cy="770755"/>
          </a:xfrm>
        </p:grpSpPr>
        <p:pic>
          <p:nvPicPr>
            <p:cNvPr id="31" name="Picture 4" descr="C:\Users\wiselab\AppData\Local\Microsoft\Windows\INetCache\IE\UJN2515V\Fotolia_47706050_Subscription_Monthly_M[1].jpg">
              <a:extLst>
                <a:ext uri="{FF2B5EF4-FFF2-40B4-BE49-F238E27FC236}">
                  <a16:creationId xmlns:a16="http://schemas.microsoft.com/office/drawing/2014/main" id="{08CE0D4E-C1B3-41D8-A276-BAB6612AB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240" y="5007859"/>
              <a:ext cx="547473" cy="547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97">
              <a:extLst>
                <a:ext uri="{FF2B5EF4-FFF2-40B4-BE49-F238E27FC236}">
                  <a16:creationId xmlns:a16="http://schemas.microsoft.com/office/drawing/2014/main" id="{A09B7FD2-BC8C-4D55-884D-FA827DE29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7903" y="5568794"/>
              <a:ext cx="624945" cy="209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정산표 입력 </a:t>
              </a:r>
            </a:p>
          </p:txBody>
        </p:sp>
      </p:grpSp>
      <p:pic>
        <p:nvPicPr>
          <p:cNvPr id="20" name="Picture 63" descr="화살-가로용-상승2">
            <a:extLst>
              <a:ext uri="{FF2B5EF4-FFF2-40B4-BE49-F238E27FC236}">
                <a16:creationId xmlns:a16="http://schemas.microsoft.com/office/drawing/2014/main" id="{A14F778A-D206-4EFA-9E5A-746999B2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50900" y="2605296"/>
            <a:ext cx="2455133" cy="54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7CE265-88D2-4E06-9E0F-77674088AE62}"/>
              </a:ext>
            </a:extLst>
          </p:cNvPr>
          <p:cNvGrpSpPr/>
          <p:nvPr/>
        </p:nvGrpSpPr>
        <p:grpSpPr>
          <a:xfrm>
            <a:off x="8183067" y="4209806"/>
            <a:ext cx="2266907" cy="277647"/>
            <a:chOff x="3015613" y="5320410"/>
            <a:chExt cx="7557335" cy="233978"/>
          </a:xfrm>
        </p:grpSpPr>
        <p:sp>
          <p:nvSpPr>
            <p:cNvPr id="29" name="직사각형 505" descr="박스2">
              <a:extLst>
                <a:ext uri="{FF2B5EF4-FFF2-40B4-BE49-F238E27FC236}">
                  <a16:creationId xmlns:a16="http://schemas.microsoft.com/office/drawing/2014/main" id="{1EF06679-1A24-4A2F-A645-4D3892B0B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613" y="5320410"/>
              <a:ext cx="7557335" cy="233978"/>
            </a:xfrm>
            <a:prstGeom prst="roundRect">
              <a:avLst>
                <a:gd name="adj" fmla="val 50000"/>
              </a:avLst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3810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tIns="28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 ker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0" name="Text Box 158">
              <a:extLst>
                <a:ext uri="{FF2B5EF4-FFF2-40B4-BE49-F238E27FC236}">
                  <a16:creationId xmlns:a16="http://schemas.microsoft.com/office/drawing/2014/main" id="{4E8C1090-B95A-45D4-8FC5-DB531F5C7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3805" y="5341976"/>
              <a:ext cx="7459143" cy="208360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algn="ctr" fontAlgn="auto" latinLnBrk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tabLst>
                  <a:tab pos="714375" algn="l"/>
                </a:tabLst>
                <a:defRPr/>
              </a:pPr>
              <a:r>
                <a:rPr lang="ko-KR" altLang="en-US" sz="1000" b="1" kern="0" dirty="0">
                  <a:solidFill>
                    <a:sysClr val="window" lastClr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이메일 전송 </a:t>
              </a:r>
              <a:endParaRPr kumimoji="0" lang="ko-KR" altLang="en-US" sz="1000" b="1" kern="0" dirty="0">
                <a:solidFill>
                  <a:sysClr val="window" lastClr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E42BA2-CC07-4E43-8FCE-E462487711A9}"/>
              </a:ext>
            </a:extLst>
          </p:cNvPr>
          <p:cNvGrpSpPr/>
          <p:nvPr/>
        </p:nvGrpSpPr>
        <p:grpSpPr>
          <a:xfrm>
            <a:off x="8631704" y="1916309"/>
            <a:ext cx="1937389" cy="277647"/>
            <a:chOff x="3015613" y="5320410"/>
            <a:chExt cx="7706656" cy="233978"/>
          </a:xfrm>
        </p:grpSpPr>
        <p:sp>
          <p:nvSpPr>
            <p:cNvPr id="27" name="직사각형 505" descr="박스2">
              <a:extLst>
                <a:ext uri="{FF2B5EF4-FFF2-40B4-BE49-F238E27FC236}">
                  <a16:creationId xmlns:a16="http://schemas.microsoft.com/office/drawing/2014/main" id="{05B205E6-E725-45AE-9448-89AE22EEA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613" y="5320410"/>
              <a:ext cx="7557335" cy="233978"/>
            </a:xfrm>
            <a:prstGeom prst="roundRect">
              <a:avLst>
                <a:gd name="adj" fmla="val 50000"/>
              </a:avLst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3810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tIns="288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 ker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8" name="Text Box 158">
              <a:extLst>
                <a:ext uri="{FF2B5EF4-FFF2-40B4-BE49-F238E27FC236}">
                  <a16:creationId xmlns:a16="http://schemas.microsoft.com/office/drawing/2014/main" id="{E2D61200-A622-464C-A3AC-DA5091988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3127" y="5329993"/>
              <a:ext cx="7459142" cy="208360"/>
            </a:xfrm>
            <a:prstGeom prst="rect">
              <a:avLst/>
            </a:prstGeom>
            <a:noFill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5080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algn="ctr" fontAlgn="auto" latinLnBrk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tabLst>
                  <a:tab pos="714375" algn="l"/>
                </a:tabLst>
                <a:defRPr/>
              </a:pPr>
              <a:r>
                <a:rPr lang="ko-KR" altLang="en-US" sz="1000" b="1" kern="0" dirty="0">
                  <a:solidFill>
                    <a:sysClr val="window" lastClr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네이버지도 검색 </a:t>
              </a:r>
              <a:endParaRPr kumimoji="0" lang="ko-KR" altLang="en-US" sz="1000" b="1" kern="0" dirty="0">
                <a:solidFill>
                  <a:sysClr val="window" lastClr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cxnSp>
        <p:nvCxnSpPr>
          <p:cNvPr id="23" name="꺾인 연결선 139">
            <a:extLst>
              <a:ext uri="{FF2B5EF4-FFF2-40B4-BE49-F238E27FC236}">
                <a16:creationId xmlns:a16="http://schemas.microsoft.com/office/drawing/2014/main" id="{C1B7AD87-ADFC-4683-BE5E-056658C91B2D}"/>
              </a:ext>
            </a:extLst>
          </p:cNvPr>
          <p:cNvCxnSpPr>
            <a:cxnSpLocks/>
          </p:cNvCxnSpPr>
          <p:nvPr/>
        </p:nvCxnSpPr>
        <p:spPr>
          <a:xfrm>
            <a:off x="7992660" y="2870415"/>
            <a:ext cx="645394" cy="21959"/>
          </a:xfrm>
          <a:prstGeom prst="bentConnector3">
            <a:avLst>
              <a:gd name="adj1" fmla="val -9034"/>
            </a:avLst>
          </a:prstGeom>
          <a:ln w="254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139">
            <a:extLst>
              <a:ext uri="{FF2B5EF4-FFF2-40B4-BE49-F238E27FC236}">
                <a16:creationId xmlns:a16="http://schemas.microsoft.com/office/drawing/2014/main" id="{BB373209-FE8E-4BC8-8A66-C597369BA086}"/>
              </a:ext>
            </a:extLst>
          </p:cNvPr>
          <p:cNvCxnSpPr>
            <a:cxnSpLocks/>
            <a:stCxn id="42" idx="2"/>
            <a:endCxn id="29" idx="1"/>
          </p:cNvCxnSpPr>
          <p:nvPr/>
        </p:nvCxnSpPr>
        <p:spPr>
          <a:xfrm rot="16200000" flipH="1">
            <a:off x="7359269" y="3524832"/>
            <a:ext cx="1159628" cy="487968"/>
          </a:xfrm>
          <a:prstGeom prst="bentConnector2">
            <a:avLst/>
          </a:prstGeom>
          <a:ln w="254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139">
            <a:extLst>
              <a:ext uri="{FF2B5EF4-FFF2-40B4-BE49-F238E27FC236}">
                <a16:creationId xmlns:a16="http://schemas.microsoft.com/office/drawing/2014/main" id="{1259B6FE-AE7C-413A-9C28-EA514D00A8A7}"/>
              </a:ext>
            </a:extLst>
          </p:cNvPr>
          <p:cNvCxnSpPr>
            <a:cxnSpLocks/>
          </p:cNvCxnSpPr>
          <p:nvPr/>
        </p:nvCxnSpPr>
        <p:spPr>
          <a:xfrm rot="10800000">
            <a:off x="3962349" y="2249667"/>
            <a:ext cx="3141747" cy="595382"/>
          </a:xfrm>
          <a:prstGeom prst="bentConnector3">
            <a:avLst>
              <a:gd name="adj1" fmla="val 86207"/>
            </a:avLst>
          </a:prstGeom>
          <a:ln w="254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C:\Users\ichihashi\Downloads\20170626014908__illust\01.png">
            <a:extLst>
              <a:ext uri="{FF2B5EF4-FFF2-40B4-BE49-F238E27FC236}">
                <a16:creationId xmlns:a16="http://schemas.microsoft.com/office/drawing/2014/main" id="{71028965-F890-4A3F-BD09-CEA5BA4F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0363" y="1869690"/>
            <a:ext cx="646702" cy="62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bject 17">
            <a:extLst>
              <a:ext uri="{FF2B5EF4-FFF2-40B4-BE49-F238E27FC236}">
                <a16:creationId xmlns:a16="http://schemas.microsoft.com/office/drawing/2014/main" id="{369D7665-DBE1-4CCC-B5D0-137D98431CC0}"/>
              </a:ext>
            </a:extLst>
          </p:cNvPr>
          <p:cNvSpPr txBox="1"/>
          <p:nvPr/>
        </p:nvSpPr>
        <p:spPr>
          <a:xfrm>
            <a:off x="5644808" y="4850686"/>
            <a:ext cx="5010860" cy="1865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RPA POC</a:t>
            </a: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  관련 </a:t>
            </a:r>
            <a:endParaRPr lang="en-US" altLang="ko-KR" sz="1600" b="1" kern="0" spc="-35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출발지 도착지 검색 </a:t>
            </a:r>
            <a:r>
              <a:rPr lang="en-US" altLang="ko-KR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1) DB 2) </a:t>
            </a: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네이버지도 </a:t>
            </a:r>
            <a:endParaRPr lang="en-US" altLang="ko-KR" sz="1600" b="1" kern="0" spc="-35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난이도 </a:t>
            </a:r>
            <a:r>
              <a:rPr lang="en-US" altLang="ko-KR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: </a:t>
            </a: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중</a:t>
            </a:r>
            <a:endParaRPr lang="en-US" altLang="ko-KR" sz="1600" b="1" kern="0" spc="-35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예상소요사간 </a:t>
            </a:r>
            <a:r>
              <a:rPr lang="en-US" altLang="ko-KR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: 1 </a:t>
            </a: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일 </a:t>
            </a:r>
            <a:endParaRPr lang="en-US" altLang="ko-KR" sz="1600" b="1" kern="0" spc="-35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600" b="1" kern="0" spc="-35" dirty="0">
                <a:solidFill>
                  <a:srgbClr val="0070C0"/>
                </a:solidFill>
                <a:latin typeface="Arial"/>
                <a:cs typeface="Calibri" panose="020F0502020204030204" pitchFamily="34" charset="0"/>
                <a:sym typeface="Arial"/>
              </a:rPr>
              <a:t>예외사항 미처리   </a:t>
            </a:r>
            <a:endParaRPr lang="en-US" altLang="ko-KR" sz="1600" b="1" u="sng" kern="0" spc="-50" dirty="0">
              <a:solidFill>
                <a:srgbClr val="0070C0"/>
              </a:solidFill>
              <a:latin typeface="Arial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51" name="꺾인 연결선 139">
            <a:extLst>
              <a:ext uri="{FF2B5EF4-FFF2-40B4-BE49-F238E27FC236}">
                <a16:creationId xmlns:a16="http://schemas.microsoft.com/office/drawing/2014/main" id="{A191F871-8E8F-4D36-8C42-88CC607E41C6}"/>
              </a:ext>
            </a:extLst>
          </p:cNvPr>
          <p:cNvCxnSpPr>
            <a:cxnSpLocks/>
            <a:stCxn id="33" idx="1"/>
            <a:endCxn id="27" idx="1"/>
          </p:cNvCxnSpPr>
          <p:nvPr/>
        </p:nvCxnSpPr>
        <p:spPr>
          <a:xfrm rot="10800000">
            <a:off x="8631704" y="2055134"/>
            <a:ext cx="12700" cy="752373"/>
          </a:xfrm>
          <a:prstGeom prst="bentConnector3">
            <a:avLst>
              <a:gd name="adj1" fmla="val 1800000"/>
            </a:avLst>
          </a:prstGeom>
          <a:ln w="254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139">
            <a:extLst>
              <a:ext uri="{FF2B5EF4-FFF2-40B4-BE49-F238E27FC236}">
                <a16:creationId xmlns:a16="http://schemas.microsoft.com/office/drawing/2014/main" id="{1B07ED00-9AC8-426B-8A92-725FEBF40113}"/>
              </a:ext>
            </a:extLst>
          </p:cNvPr>
          <p:cNvCxnSpPr>
            <a:cxnSpLocks/>
            <a:stCxn id="28" idx="3"/>
            <a:endCxn id="30" idx="3"/>
          </p:cNvCxnSpPr>
          <p:nvPr/>
        </p:nvCxnSpPr>
        <p:spPr>
          <a:xfrm flipH="1">
            <a:off x="10449974" y="2051305"/>
            <a:ext cx="119119" cy="2307716"/>
          </a:xfrm>
          <a:prstGeom prst="bentConnector3">
            <a:avLst>
              <a:gd name="adj1" fmla="val -191909"/>
            </a:avLst>
          </a:prstGeom>
          <a:ln w="254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139">
            <a:extLst>
              <a:ext uri="{FF2B5EF4-FFF2-40B4-BE49-F238E27FC236}">
                <a16:creationId xmlns:a16="http://schemas.microsoft.com/office/drawing/2014/main" id="{6F270A6B-AC07-419C-963E-64303A95E18A}"/>
              </a:ext>
            </a:extLst>
          </p:cNvPr>
          <p:cNvCxnSpPr>
            <a:cxnSpLocks/>
          </p:cNvCxnSpPr>
          <p:nvPr/>
        </p:nvCxnSpPr>
        <p:spPr>
          <a:xfrm>
            <a:off x="10140914" y="2800221"/>
            <a:ext cx="645394" cy="21959"/>
          </a:xfrm>
          <a:prstGeom prst="bentConnector3">
            <a:avLst>
              <a:gd name="adj1" fmla="val 3757"/>
            </a:avLst>
          </a:prstGeom>
          <a:ln w="25400">
            <a:solidFill>
              <a:srgbClr val="0070C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AE281D1-4C7E-40AA-AF3C-F0E951D7C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53" y="888749"/>
            <a:ext cx="1133402" cy="9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6159"/>
      </p:ext>
    </p:extLst>
  </p:cSld>
  <p:clrMapOvr>
    <a:masterClrMapping/>
  </p:clrMapOvr>
</p:sld>
</file>

<file path=ppt/theme/theme1.xml><?xml version="1.0" encoding="utf-8"?>
<a:theme xmlns:a="http://schemas.openxmlformats.org/drawingml/2006/main" name="UiPath master">
  <a:themeElements>
    <a:clrScheme name="UiPath Colors">
      <a:dk1>
        <a:srgbClr val="121D40"/>
      </a:dk1>
      <a:lt1>
        <a:srgbClr val="FFFFFF"/>
      </a:lt1>
      <a:dk2>
        <a:srgbClr val="5F5F5F"/>
      </a:dk2>
      <a:lt2>
        <a:srgbClr val="CEE3ED"/>
      </a:lt2>
      <a:accent1>
        <a:srgbClr val="2372B2"/>
      </a:accent1>
      <a:accent2>
        <a:srgbClr val="5EC1EA"/>
      </a:accent2>
      <a:accent3>
        <a:srgbClr val="131D40"/>
      </a:accent3>
      <a:accent4>
        <a:srgbClr val="E64C2C"/>
      </a:accent4>
      <a:accent5>
        <a:srgbClr val="E64C2C"/>
      </a:accent5>
      <a:accent6>
        <a:srgbClr val="5F5F5F"/>
      </a:accent6>
      <a:hlink>
        <a:srgbClr val="E74C2D"/>
      </a:hlink>
      <a:folHlink>
        <a:srgbClr val="EB6C53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shington_template2" id="{3CF6915E-B51E-44AD-87AF-C9991F63E44B}" vid="{EFBB82BE-1BF4-4742-9774-EEF73545433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</Words>
  <Application>Microsoft Office PowerPoint</Application>
  <PresentationFormat>와이드스크린</PresentationFormat>
  <Paragraphs>37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メイリオ</vt:lpstr>
      <vt:lpstr>Poppins</vt:lpstr>
      <vt:lpstr>Rix모던고딕 M</vt:lpstr>
      <vt:lpstr>Arial</vt:lpstr>
      <vt:lpstr>Calibri</vt:lpstr>
      <vt:lpstr>Verdana</vt:lpstr>
      <vt:lpstr>UiPath master</vt:lpstr>
      <vt:lpstr>Office Theme</vt:lpstr>
      <vt:lpstr>PowerPoint 프레젠테이션</vt:lpstr>
      <vt:lpstr>MINISTOP RPA POC 1 </vt:lpstr>
      <vt:lpstr>MINISTOP RPA POC 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Florea</dc:creator>
  <cp:lastModifiedBy>동석 김</cp:lastModifiedBy>
  <cp:revision>1508</cp:revision>
  <cp:lastPrinted>2019-04-29T07:37:55Z</cp:lastPrinted>
  <dcterms:created xsi:type="dcterms:W3CDTF">2017-12-05T20:29:32Z</dcterms:created>
  <dcterms:modified xsi:type="dcterms:W3CDTF">2019-10-14T03:26:51Z</dcterms:modified>
</cp:coreProperties>
</file>